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23" r:id="rId4"/>
    <p:sldMasterId id="2147483742" r:id="rId5"/>
  </p:sldMasterIdLst>
  <p:notesMasterIdLst>
    <p:notesMasterId r:id="rId16"/>
  </p:notesMasterIdLst>
  <p:handoutMasterIdLst>
    <p:handoutMasterId r:id="rId17"/>
  </p:handoutMasterIdLst>
  <p:sldIdLst>
    <p:sldId id="292" r:id="rId6"/>
    <p:sldId id="289" r:id="rId7"/>
    <p:sldId id="287" r:id="rId8"/>
    <p:sldId id="266" r:id="rId9"/>
    <p:sldId id="268" r:id="rId10"/>
    <p:sldId id="291" r:id="rId11"/>
    <p:sldId id="288" r:id="rId12"/>
    <p:sldId id="264" r:id="rId13"/>
    <p:sldId id="274" r:id="rId14"/>
    <p:sldId id="282" r:id="rId15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774"/>
    <a:srgbClr val="F2F2F2"/>
    <a:srgbClr val="014067"/>
    <a:srgbClr val="3F3F3F"/>
    <a:srgbClr val="014E7D"/>
    <a:srgbClr val="013657"/>
    <a:srgbClr val="01456F"/>
    <a:srgbClr val="014B79"/>
    <a:srgbClr val="0937C9"/>
    <a:srgbClr val="929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74" autoAdjust="0"/>
  </p:normalViewPr>
  <p:slideViewPr>
    <p:cSldViewPr snapToGrid="0" showGuides="1">
      <p:cViewPr varScale="1">
        <p:scale>
          <a:sx n="88" d="100"/>
          <a:sy n="88" d="100"/>
        </p:scale>
        <p:origin x="72" y="960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3" d="100"/>
          <a:sy n="73" d="100"/>
        </p:scale>
        <p:origin x="2478" y="5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A8053F-E388-4D32-B4EB-B1216666C99E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</dgm:pt>
    <dgm:pt modelId="{4EF694B6-36F9-4472-9EF9-AB2E3AF070B9}">
      <dgm:prSet phldrT="[Text]"/>
      <dgm:spPr/>
      <dgm:t>
        <a:bodyPr/>
        <a:lstStyle/>
        <a:p>
          <a:r>
            <a:rPr lang="en-US" dirty="0"/>
            <a:t>Cost Effective</a:t>
          </a:r>
        </a:p>
      </dgm:t>
    </dgm:pt>
    <dgm:pt modelId="{F72D29BF-13E2-42B5-A094-2CC5407A8E30}" type="parTrans" cxnId="{DA4CC987-4F18-4389-9419-C8F5CFF2C5EF}">
      <dgm:prSet/>
      <dgm:spPr/>
      <dgm:t>
        <a:bodyPr/>
        <a:lstStyle/>
        <a:p>
          <a:endParaRPr lang="en-US"/>
        </a:p>
      </dgm:t>
    </dgm:pt>
    <dgm:pt modelId="{685B6521-0ED6-4B4C-B1BE-A3A786052265}" type="sibTrans" cxnId="{DA4CC987-4F18-4389-9419-C8F5CFF2C5EF}">
      <dgm:prSet/>
      <dgm:spPr/>
      <dgm:t>
        <a:bodyPr/>
        <a:lstStyle/>
        <a:p>
          <a:endParaRPr lang="en-US"/>
        </a:p>
      </dgm:t>
    </dgm:pt>
    <dgm:pt modelId="{BE46B2C6-2184-4863-89F1-61B1B87596BF}">
      <dgm:prSet phldrT="[Text]"/>
      <dgm:spPr/>
      <dgm:t>
        <a:bodyPr/>
        <a:lstStyle/>
        <a:p>
          <a:r>
            <a:rPr lang="en-US" dirty="0"/>
            <a:t>Future Proof</a:t>
          </a:r>
        </a:p>
      </dgm:t>
    </dgm:pt>
    <dgm:pt modelId="{BAAC7D37-C596-43CF-92DB-9EB4E4166242}" type="parTrans" cxnId="{77414618-2453-45A1-92CD-17FF157946D2}">
      <dgm:prSet/>
      <dgm:spPr/>
      <dgm:t>
        <a:bodyPr/>
        <a:lstStyle/>
        <a:p>
          <a:endParaRPr lang="en-US"/>
        </a:p>
      </dgm:t>
    </dgm:pt>
    <dgm:pt modelId="{4BAE170E-D074-44EE-9DAB-CDBE575AF967}" type="sibTrans" cxnId="{77414618-2453-45A1-92CD-17FF157946D2}">
      <dgm:prSet/>
      <dgm:spPr/>
      <dgm:t>
        <a:bodyPr/>
        <a:lstStyle/>
        <a:p>
          <a:endParaRPr lang="en-US"/>
        </a:p>
      </dgm:t>
    </dgm:pt>
    <dgm:pt modelId="{D7DF5357-58EC-423F-BF1E-A607EE1646B3}">
      <dgm:prSet phldrT="[Text]"/>
      <dgm:spPr/>
      <dgm:t>
        <a:bodyPr/>
        <a:lstStyle/>
        <a:p>
          <a:r>
            <a:rPr lang="en-US" dirty="0"/>
            <a:t>Technology Neutral</a:t>
          </a:r>
        </a:p>
      </dgm:t>
    </dgm:pt>
    <dgm:pt modelId="{3B04F52C-21A8-460D-AB77-38CB28CD6555}" type="parTrans" cxnId="{9D3A3484-F916-4763-AF16-3A0731FE761A}">
      <dgm:prSet/>
      <dgm:spPr/>
      <dgm:t>
        <a:bodyPr/>
        <a:lstStyle/>
        <a:p>
          <a:endParaRPr lang="en-US"/>
        </a:p>
      </dgm:t>
    </dgm:pt>
    <dgm:pt modelId="{3CB3B3A6-B202-4F94-84BE-9092F0394CB9}" type="sibTrans" cxnId="{9D3A3484-F916-4763-AF16-3A0731FE761A}">
      <dgm:prSet/>
      <dgm:spPr/>
      <dgm:t>
        <a:bodyPr/>
        <a:lstStyle/>
        <a:p>
          <a:endParaRPr lang="en-US"/>
        </a:p>
      </dgm:t>
    </dgm:pt>
    <dgm:pt modelId="{B7F8694B-9451-478D-BBAC-E655AB259CA6}">
      <dgm:prSet phldrT="[Text]"/>
      <dgm:spPr/>
      <dgm:t>
        <a:bodyPr/>
        <a:lstStyle/>
        <a:p>
          <a:r>
            <a:rPr lang="en-US" dirty="0"/>
            <a:t>Equal Access</a:t>
          </a:r>
        </a:p>
      </dgm:t>
    </dgm:pt>
    <dgm:pt modelId="{AA4A29ED-8242-4121-AECB-1D1E1FC34AE3}" type="parTrans" cxnId="{C1EAD823-A266-4305-B6A6-B8CC8BBBB686}">
      <dgm:prSet/>
      <dgm:spPr/>
      <dgm:t>
        <a:bodyPr/>
        <a:lstStyle/>
        <a:p>
          <a:endParaRPr lang="en-US"/>
        </a:p>
      </dgm:t>
    </dgm:pt>
    <dgm:pt modelId="{6320EDB1-0753-4C92-BD55-CE3622C92D5E}" type="sibTrans" cxnId="{C1EAD823-A266-4305-B6A6-B8CC8BBBB686}">
      <dgm:prSet/>
      <dgm:spPr/>
      <dgm:t>
        <a:bodyPr/>
        <a:lstStyle/>
        <a:p>
          <a:endParaRPr lang="en-US"/>
        </a:p>
      </dgm:t>
    </dgm:pt>
    <dgm:pt modelId="{51D7A320-EE62-4100-BF4D-9B6A14214852}">
      <dgm:prSet phldrT="[Text]"/>
      <dgm:spPr/>
      <dgm:t>
        <a:bodyPr/>
        <a:lstStyle/>
        <a:p>
          <a:r>
            <a:rPr lang="en-US" dirty="0"/>
            <a:t>Scalable</a:t>
          </a:r>
        </a:p>
      </dgm:t>
    </dgm:pt>
    <dgm:pt modelId="{0D709D85-7FB8-4907-88DA-0A2E63E25C8F}" type="parTrans" cxnId="{BD78EDD2-7471-44AD-8364-21FFEFC6B33C}">
      <dgm:prSet/>
      <dgm:spPr/>
      <dgm:t>
        <a:bodyPr/>
        <a:lstStyle/>
        <a:p>
          <a:endParaRPr lang="en-US"/>
        </a:p>
      </dgm:t>
    </dgm:pt>
    <dgm:pt modelId="{E25C5D4B-F082-43A9-A0D7-2A605944B28A}" type="sibTrans" cxnId="{BD78EDD2-7471-44AD-8364-21FFEFC6B33C}">
      <dgm:prSet/>
      <dgm:spPr/>
      <dgm:t>
        <a:bodyPr/>
        <a:lstStyle/>
        <a:p>
          <a:endParaRPr lang="en-US"/>
        </a:p>
      </dgm:t>
    </dgm:pt>
    <dgm:pt modelId="{768D8377-F573-45B4-B0E6-08AE587E9B4E}" type="pres">
      <dgm:prSet presAssocID="{C8A8053F-E388-4D32-B4EB-B1216666C99E}" presName="Name0" presStyleCnt="0">
        <dgm:presLayoutVars>
          <dgm:chMax val="7"/>
          <dgm:chPref val="7"/>
          <dgm:dir/>
        </dgm:presLayoutVars>
      </dgm:prSet>
      <dgm:spPr/>
    </dgm:pt>
    <dgm:pt modelId="{1E3F0069-BEC8-4CDA-A43C-CE309BAC5A2E}" type="pres">
      <dgm:prSet presAssocID="{C8A8053F-E388-4D32-B4EB-B1216666C99E}" presName="Name1" presStyleCnt="0"/>
      <dgm:spPr/>
    </dgm:pt>
    <dgm:pt modelId="{B844BE73-020B-4A4F-9755-62661E3B5CF2}" type="pres">
      <dgm:prSet presAssocID="{C8A8053F-E388-4D32-B4EB-B1216666C99E}" presName="cycle" presStyleCnt="0"/>
      <dgm:spPr/>
    </dgm:pt>
    <dgm:pt modelId="{5DA84509-36E6-408C-A6DB-20BF6B705EB9}" type="pres">
      <dgm:prSet presAssocID="{C8A8053F-E388-4D32-B4EB-B1216666C99E}" presName="srcNode" presStyleLbl="node1" presStyleIdx="0" presStyleCnt="5"/>
      <dgm:spPr/>
    </dgm:pt>
    <dgm:pt modelId="{0985E211-E78F-4B04-AFF1-552B4BCB2631}" type="pres">
      <dgm:prSet presAssocID="{C8A8053F-E388-4D32-B4EB-B1216666C99E}" presName="conn" presStyleLbl="parChTrans1D2" presStyleIdx="0" presStyleCnt="1"/>
      <dgm:spPr/>
    </dgm:pt>
    <dgm:pt modelId="{ADD215B8-BEF8-40EB-8BE3-92A6CE77C7F9}" type="pres">
      <dgm:prSet presAssocID="{C8A8053F-E388-4D32-B4EB-B1216666C99E}" presName="extraNode" presStyleLbl="node1" presStyleIdx="0" presStyleCnt="5"/>
      <dgm:spPr/>
    </dgm:pt>
    <dgm:pt modelId="{B666EEEA-4DA4-423B-A720-7AFDE6348E68}" type="pres">
      <dgm:prSet presAssocID="{C8A8053F-E388-4D32-B4EB-B1216666C99E}" presName="dstNode" presStyleLbl="node1" presStyleIdx="0" presStyleCnt="5"/>
      <dgm:spPr/>
    </dgm:pt>
    <dgm:pt modelId="{099889C8-FE54-41CA-A42F-64A83314C0E6}" type="pres">
      <dgm:prSet presAssocID="{4EF694B6-36F9-4472-9EF9-AB2E3AF070B9}" presName="text_1" presStyleLbl="node1" presStyleIdx="0" presStyleCnt="5">
        <dgm:presLayoutVars>
          <dgm:bulletEnabled val="1"/>
        </dgm:presLayoutVars>
      </dgm:prSet>
      <dgm:spPr/>
    </dgm:pt>
    <dgm:pt modelId="{E9219CB0-9888-4E40-A2F4-5BAB1D38B0C4}" type="pres">
      <dgm:prSet presAssocID="{4EF694B6-36F9-4472-9EF9-AB2E3AF070B9}" presName="accent_1" presStyleCnt="0"/>
      <dgm:spPr/>
    </dgm:pt>
    <dgm:pt modelId="{0285B508-DFB7-47B1-B34B-E5DAE12F7D21}" type="pres">
      <dgm:prSet presAssocID="{4EF694B6-36F9-4472-9EF9-AB2E3AF070B9}" presName="accentRepeatNode" presStyleLbl="solidFgAcc1" presStyleIdx="0" presStyleCnt="5"/>
      <dgm:spPr/>
    </dgm:pt>
    <dgm:pt modelId="{E744BB8D-AF04-49E7-B9C3-4414C3FC9D89}" type="pres">
      <dgm:prSet presAssocID="{BE46B2C6-2184-4863-89F1-61B1B87596BF}" presName="text_2" presStyleLbl="node1" presStyleIdx="1" presStyleCnt="5">
        <dgm:presLayoutVars>
          <dgm:bulletEnabled val="1"/>
        </dgm:presLayoutVars>
      </dgm:prSet>
      <dgm:spPr/>
    </dgm:pt>
    <dgm:pt modelId="{88C29D0F-AF06-4567-AC55-424FC1EBD354}" type="pres">
      <dgm:prSet presAssocID="{BE46B2C6-2184-4863-89F1-61B1B87596BF}" presName="accent_2" presStyleCnt="0"/>
      <dgm:spPr/>
    </dgm:pt>
    <dgm:pt modelId="{94420414-1007-4928-B7F7-4506F355FA70}" type="pres">
      <dgm:prSet presAssocID="{BE46B2C6-2184-4863-89F1-61B1B87596BF}" presName="accentRepeatNode" presStyleLbl="solidFgAcc1" presStyleIdx="1" presStyleCnt="5"/>
      <dgm:spPr/>
    </dgm:pt>
    <dgm:pt modelId="{06E75A06-2068-4E0E-AFF2-A456FFFD5569}" type="pres">
      <dgm:prSet presAssocID="{D7DF5357-58EC-423F-BF1E-A607EE1646B3}" presName="text_3" presStyleLbl="node1" presStyleIdx="2" presStyleCnt="5">
        <dgm:presLayoutVars>
          <dgm:bulletEnabled val="1"/>
        </dgm:presLayoutVars>
      </dgm:prSet>
      <dgm:spPr/>
    </dgm:pt>
    <dgm:pt modelId="{D7345E0E-3D5A-4465-B670-09171B0190BA}" type="pres">
      <dgm:prSet presAssocID="{D7DF5357-58EC-423F-BF1E-A607EE1646B3}" presName="accent_3" presStyleCnt="0"/>
      <dgm:spPr/>
    </dgm:pt>
    <dgm:pt modelId="{24281D0C-2D48-438A-B06B-4F8C03AEAC46}" type="pres">
      <dgm:prSet presAssocID="{D7DF5357-58EC-423F-BF1E-A607EE1646B3}" presName="accentRepeatNode" presStyleLbl="solidFgAcc1" presStyleIdx="2" presStyleCnt="5"/>
      <dgm:spPr/>
    </dgm:pt>
    <dgm:pt modelId="{E023F11A-7B45-48D2-979B-95074F469495}" type="pres">
      <dgm:prSet presAssocID="{B7F8694B-9451-478D-BBAC-E655AB259CA6}" presName="text_4" presStyleLbl="node1" presStyleIdx="3" presStyleCnt="5">
        <dgm:presLayoutVars>
          <dgm:bulletEnabled val="1"/>
        </dgm:presLayoutVars>
      </dgm:prSet>
      <dgm:spPr/>
    </dgm:pt>
    <dgm:pt modelId="{CA3248C4-438C-47B6-BB19-4D556347090A}" type="pres">
      <dgm:prSet presAssocID="{B7F8694B-9451-478D-BBAC-E655AB259CA6}" presName="accent_4" presStyleCnt="0"/>
      <dgm:spPr/>
    </dgm:pt>
    <dgm:pt modelId="{DD8ED141-F3B4-44CE-9D69-06364FC3D1E0}" type="pres">
      <dgm:prSet presAssocID="{B7F8694B-9451-478D-BBAC-E655AB259CA6}" presName="accentRepeatNode" presStyleLbl="solidFgAcc1" presStyleIdx="3" presStyleCnt="5"/>
      <dgm:spPr/>
    </dgm:pt>
    <dgm:pt modelId="{3E51EDA9-7F4E-4410-AB5D-8A2F405AF232}" type="pres">
      <dgm:prSet presAssocID="{51D7A320-EE62-4100-BF4D-9B6A14214852}" presName="text_5" presStyleLbl="node1" presStyleIdx="4" presStyleCnt="5">
        <dgm:presLayoutVars>
          <dgm:bulletEnabled val="1"/>
        </dgm:presLayoutVars>
      </dgm:prSet>
      <dgm:spPr/>
    </dgm:pt>
    <dgm:pt modelId="{4528C767-9235-4E0F-AC3A-A236A0A8D2F5}" type="pres">
      <dgm:prSet presAssocID="{51D7A320-EE62-4100-BF4D-9B6A14214852}" presName="accent_5" presStyleCnt="0"/>
      <dgm:spPr/>
    </dgm:pt>
    <dgm:pt modelId="{4B8C435B-CAE7-4A05-BDC0-C0D8C6917D1A}" type="pres">
      <dgm:prSet presAssocID="{51D7A320-EE62-4100-BF4D-9B6A14214852}" presName="accentRepeatNode" presStyleLbl="solidFgAcc1" presStyleIdx="4" presStyleCnt="5"/>
      <dgm:spPr/>
    </dgm:pt>
  </dgm:ptLst>
  <dgm:cxnLst>
    <dgm:cxn modelId="{77414618-2453-45A1-92CD-17FF157946D2}" srcId="{C8A8053F-E388-4D32-B4EB-B1216666C99E}" destId="{BE46B2C6-2184-4863-89F1-61B1B87596BF}" srcOrd="1" destOrd="0" parTransId="{BAAC7D37-C596-43CF-92DB-9EB4E4166242}" sibTransId="{4BAE170E-D074-44EE-9DAB-CDBE575AF967}"/>
    <dgm:cxn modelId="{C1EAD823-A266-4305-B6A6-B8CC8BBBB686}" srcId="{C8A8053F-E388-4D32-B4EB-B1216666C99E}" destId="{B7F8694B-9451-478D-BBAC-E655AB259CA6}" srcOrd="3" destOrd="0" parTransId="{AA4A29ED-8242-4121-AECB-1D1E1FC34AE3}" sibTransId="{6320EDB1-0753-4C92-BD55-CE3622C92D5E}"/>
    <dgm:cxn modelId="{BE8F1661-98BE-4D4A-8EEA-7153739CC9AD}" type="presOf" srcId="{B7F8694B-9451-478D-BBAC-E655AB259CA6}" destId="{E023F11A-7B45-48D2-979B-95074F469495}" srcOrd="0" destOrd="0" presId="urn:microsoft.com/office/officeart/2008/layout/VerticalCurvedList"/>
    <dgm:cxn modelId="{58ED4F62-3DEB-495E-8D24-97632BF9B80A}" type="presOf" srcId="{51D7A320-EE62-4100-BF4D-9B6A14214852}" destId="{3E51EDA9-7F4E-4410-AB5D-8A2F405AF232}" srcOrd="0" destOrd="0" presId="urn:microsoft.com/office/officeart/2008/layout/VerticalCurvedList"/>
    <dgm:cxn modelId="{9D3A3484-F916-4763-AF16-3A0731FE761A}" srcId="{C8A8053F-E388-4D32-B4EB-B1216666C99E}" destId="{D7DF5357-58EC-423F-BF1E-A607EE1646B3}" srcOrd="2" destOrd="0" parTransId="{3B04F52C-21A8-460D-AB77-38CB28CD6555}" sibTransId="{3CB3B3A6-B202-4F94-84BE-9092F0394CB9}"/>
    <dgm:cxn modelId="{DA4CC987-4F18-4389-9419-C8F5CFF2C5EF}" srcId="{C8A8053F-E388-4D32-B4EB-B1216666C99E}" destId="{4EF694B6-36F9-4472-9EF9-AB2E3AF070B9}" srcOrd="0" destOrd="0" parTransId="{F72D29BF-13E2-42B5-A094-2CC5407A8E30}" sibTransId="{685B6521-0ED6-4B4C-B1BE-A3A786052265}"/>
    <dgm:cxn modelId="{5E8DF891-18AC-460A-BE3E-D5374FC5872F}" type="presOf" srcId="{D7DF5357-58EC-423F-BF1E-A607EE1646B3}" destId="{06E75A06-2068-4E0E-AFF2-A456FFFD5569}" srcOrd="0" destOrd="0" presId="urn:microsoft.com/office/officeart/2008/layout/VerticalCurvedList"/>
    <dgm:cxn modelId="{AA63D99E-8AFF-476C-B59D-020F236F0DFC}" type="presOf" srcId="{BE46B2C6-2184-4863-89F1-61B1B87596BF}" destId="{E744BB8D-AF04-49E7-B9C3-4414C3FC9D89}" srcOrd="0" destOrd="0" presId="urn:microsoft.com/office/officeart/2008/layout/VerticalCurvedList"/>
    <dgm:cxn modelId="{83A2FA9F-A938-4FAA-A712-036B9A892CFD}" type="presOf" srcId="{C8A8053F-E388-4D32-B4EB-B1216666C99E}" destId="{768D8377-F573-45B4-B0E6-08AE587E9B4E}" srcOrd="0" destOrd="0" presId="urn:microsoft.com/office/officeart/2008/layout/VerticalCurvedList"/>
    <dgm:cxn modelId="{DFE236B6-D208-4E6A-BE09-2DE61CCD702D}" type="presOf" srcId="{4EF694B6-36F9-4472-9EF9-AB2E3AF070B9}" destId="{099889C8-FE54-41CA-A42F-64A83314C0E6}" srcOrd="0" destOrd="0" presId="urn:microsoft.com/office/officeart/2008/layout/VerticalCurvedList"/>
    <dgm:cxn modelId="{49A0F8BF-1B12-4CCB-B48A-E07021CDF612}" type="presOf" srcId="{685B6521-0ED6-4B4C-B1BE-A3A786052265}" destId="{0985E211-E78F-4B04-AFF1-552B4BCB2631}" srcOrd="0" destOrd="0" presId="urn:microsoft.com/office/officeart/2008/layout/VerticalCurvedList"/>
    <dgm:cxn modelId="{BD78EDD2-7471-44AD-8364-21FFEFC6B33C}" srcId="{C8A8053F-E388-4D32-B4EB-B1216666C99E}" destId="{51D7A320-EE62-4100-BF4D-9B6A14214852}" srcOrd="4" destOrd="0" parTransId="{0D709D85-7FB8-4907-88DA-0A2E63E25C8F}" sibTransId="{E25C5D4B-F082-43A9-A0D7-2A605944B28A}"/>
    <dgm:cxn modelId="{A9DAE2FC-D567-44BE-B0D6-40445F03C60F}" type="presParOf" srcId="{768D8377-F573-45B4-B0E6-08AE587E9B4E}" destId="{1E3F0069-BEC8-4CDA-A43C-CE309BAC5A2E}" srcOrd="0" destOrd="0" presId="urn:microsoft.com/office/officeart/2008/layout/VerticalCurvedList"/>
    <dgm:cxn modelId="{BAF223B1-BAF0-4614-A82E-D208DE5191A1}" type="presParOf" srcId="{1E3F0069-BEC8-4CDA-A43C-CE309BAC5A2E}" destId="{B844BE73-020B-4A4F-9755-62661E3B5CF2}" srcOrd="0" destOrd="0" presId="urn:microsoft.com/office/officeart/2008/layout/VerticalCurvedList"/>
    <dgm:cxn modelId="{B3C2C0C1-518B-4132-A04E-22C37709AF00}" type="presParOf" srcId="{B844BE73-020B-4A4F-9755-62661E3B5CF2}" destId="{5DA84509-36E6-408C-A6DB-20BF6B705EB9}" srcOrd="0" destOrd="0" presId="urn:microsoft.com/office/officeart/2008/layout/VerticalCurvedList"/>
    <dgm:cxn modelId="{F4B7A4D2-1BF0-4679-8DD0-8E95CBC31209}" type="presParOf" srcId="{B844BE73-020B-4A4F-9755-62661E3B5CF2}" destId="{0985E211-E78F-4B04-AFF1-552B4BCB2631}" srcOrd="1" destOrd="0" presId="urn:microsoft.com/office/officeart/2008/layout/VerticalCurvedList"/>
    <dgm:cxn modelId="{AF291A6E-3087-49A2-9012-8D4B56670DED}" type="presParOf" srcId="{B844BE73-020B-4A4F-9755-62661E3B5CF2}" destId="{ADD215B8-BEF8-40EB-8BE3-92A6CE77C7F9}" srcOrd="2" destOrd="0" presId="urn:microsoft.com/office/officeart/2008/layout/VerticalCurvedList"/>
    <dgm:cxn modelId="{7B8E424C-B4FC-4A30-BBCF-293E792FB63D}" type="presParOf" srcId="{B844BE73-020B-4A4F-9755-62661E3B5CF2}" destId="{B666EEEA-4DA4-423B-A720-7AFDE6348E68}" srcOrd="3" destOrd="0" presId="urn:microsoft.com/office/officeart/2008/layout/VerticalCurvedList"/>
    <dgm:cxn modelId="{EB9C6E6A-6F82-4329-AEA9-213CD2B9B7F6}" type="presParOf" srcId="{1E3F0069-BEC8-4CDA-A43C-CE309BAC5A2E}" destId="{099889C8-FE54-41CA-A42F-64A83314C0E6}" srcOrd="1" destOrd="0" presId="urn:microsoft.com/office/officeart/2008/layout/VerticalCurvedList"/>
    <dgm:cxn modelId="{FDF043F5-7FAC-4D53-8EC2-BC5837FB2A67}" type="presParOf" srcId="{1E3F0069-BEC8-4CDA-A43C-CE309BAC5A2E}" destId="{E9219CB0-9888-4E40-A2F4-5BAB1D38B0C4}" srcOrd="2" destOrd="0" presId="urn:microsoft.com/office/officeart/2008/layout/VerticalCurvedList"/>
    <dgm:cxn modelId="{BFA4AD4E-E3A9-4F1D-8806-E7C07C61697A}" type="presParOf" srcId="{E9219CB0-9888-4E40-A2F4-5BAB1D38B0C4}" destId="{0285B508-DFB7-47B1-B34B-E5DAE12F7D21}" srcOrd="0" destOrd="0" presId="urn:microsoft.com/office/officeart/2008/layout/VerticalCurvedList"/>
    <dgm:cxn modelId="{455820C2-0DD6-438B-BC75-0CE9352F1D9A}" type="presParOf" srcId="{1E3F0069-BEC8-4CDA-A43C-CE309BAC5A2E}" destId="{E744BB8D-AF04-49E7-B9C3-4414C3FC9D89}" srcOrd="3" destOrd="0" presId="urn:microsoft.com/office/officeart/2008/layout/VerticalCurvedList"/>
    <dgm:cxn modelId="{C2FAE563-25B3-4DC8-B219-0DEE210CC35A}" type="presParOf" srcId="{1E3F0069-BEC8-4CDA-A43C-CE309BAC5A2E}" destId="{88C29D0F-AF06-4567-AC55-424FC1EBD354}" srcOrd="4" destOrd="0" presId="urn:microsoft.com/office/officeart/2008/layout/VerticalCurvedList"/>
    <dgm:cxn modelId="{EB3AA96B-F0BD-4C93-9159-D8ADB78FAA36}" type="presParOf" srcId="{88C29D0F-AF06-4567-AC55-424FC1EBD354}" destId="{94420414-1007-4928-B7F7-4506F355FA70}" srcOrd="0" destOrd="0" presId="urn:microsoft.com/office/officeart/2008/layout/VerticalCurvedList"/>
    <dgm:cxn modelId="{E89487C8-5DE3-47A3-B00F-5F29C8BDF48E}" type="presParOf" srcId="{1E3F0069-BEC8-4CDA-A43C-CE309BAC5A2E}" destId="{06E75A06-2068-4E0E-AFF2-A456FFFD5569}" srcOrd="5" destOrd="0" presId="urn:microsoft.com/office/officeart/2008/layout/VerticalCurvedList"/>
    <dgm:cxn modelId="{C2DC46C1-8CE9-4925-983E-1217A8183979}" type="presParOf" srcId="{1E3F0069-BEC8-4CDA-A43C-CE309BAC5A2E}" destId="{D7345E0E-3D5A-4465-B670-09171B0190BA}" srcOrd="6" destOrd="0" presId="urn:microsoft.com/office/officeart/2008/layout/VerticalCurvedList"/>
    <dgm:cxn modelId="{C41FFCB4-A650-4181-AC33-FB160F5D0906}" type="presParOf" srcId="{D7345E0E-3D5A-4465-B670-09171B0190BA}" destId="{24281D0C-2D48-438A-B06B-4F8C03AEAC46}" srcOrd="0" destOrd="0" presId="urn:microsoft.com/office/officeart/2008/layout/VerticalCurvedList"/>
    <dgm:cxn modelId="{20ACA873-C35F-4D2D-A8E0-D4C1630ED7D7}" type="presParOf" srcId="{1E3F0069-BEC8-4CDA-A43C-CE309BAC5A2E}" destId="{E023F11A-7B45-48D2-979B-95074F469495}" srcOrd="7" destOrd="0" presId="urn:microsoft.com/office/officeart/2008/layout/VerticalCurvedList"/>
    <dgm:cxn modelId="{2E604ACD-78B3-46A3-B9EE-F979E226626B}" type="presParOf" srcId="{1E3F0069-BEC8-4CDA-A43C-CE309BAC5A2E}" destId="{CA3248C4-438C-47B6-BB19-4D556347090A}" srcOrd="8" destOrd="0" presId="urn:microsoft.com/office/officeart/2008/layout/VerticalCurvedList"/>
    <dgm:cxn modelId="{20463754-CC9D-4718-B70A-5B4C05EC10B6}" type="presParOf" srcId="{CA3248C4-438C-47B6-BB19-4D556347090A}" destId="{DD8ED141-F3B4-44CE-9D69-06364FC3D1E0}" srcOrd="0" destOrd="0" presId="urn:microsoft.com/office/officeart/2008/layout/VerticalCurvedList"/>
    <dgm:cxn modelId="{4E27FFEA-3D16-4178-8EF0-AE6473D74149}" type="presParOf" srcId="{1E3F0069-BEC8-4CDA-A43C-CE309BAC5A2E}" destId="{3E51EDA9-7F4E-4410-AB5D-8A2F405AF232}" srcOrd="9" destOrd="0" presId="urn:microsoft.com/office/officeart/2008/layout/VerticalCurvedList"/>
    <dgm:cxn modelId="{7AB1C79E-F354-4B4D-9523-5B7F00C4D40A}" type="presParOf" srcId="{1E3F0069-BEC8-4CDA-A43C-CE309BAC5A2E}" destId="{4528C767-9235-4E0F-AC3A-A236A0A8D2F5}" srcOrd="10" destOrd="0" presId="urn:microsoft.com/office/officeart/2008/layout/VerticalCurvedList"/>
    <dgm:cxn modelId="{52024024-5896-4A31-83D6-6D4EDA1718B4}" type="presParOf" srcId="{4528C767-9235-4E0F-AC3A-A236A0A8D2F5}" destId="{4B8C435B-CAE7-4A05-BDC0-C0D8C6917D1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57E180-0B7C-48BD-8E39-F8E6ECEC591E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A0ADD4-4E02-4EA8-BBC9-A1A3A49CA3A6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USDA (Federal)</a:t>
          </a:r>
        </a:p>
      </dgm:t>
    </dgm:pt>
    <dgm:pt modelId="{65BA2AB9-4A0D-4079-9584-EAA44D82E5C6}" type="parTrans" cxnId="{570293E5-4786-4285-8E6D-445C75CD3676}">
      <dgm:prSet/>
      <dgm:spPr/>
      <dgm:t>
        <a:bodyPr/>
        <a:lstStyle/>
        <a:p>
          <a:endParaRPr lang="en-US"/>
        </a:p>
      </dgm:t>
    </dgm:pt>
    <dgm:pt modelId="{E35E19AA-4975-43ED-8CE5-813EA18B4BEE}" type="sibTrans" cxnId="{570293E5-4786-4285-8E6D-445C75CD3676}">
      <dgm:prSet/>
      <dgm:spPr/>
      <dgm:t>
        <a:bodyPr/>
        <a:lstStyle/>
        <a:p>
          <a:endParaRPr lang="en-US"/>
        </a:p>
      </dgm:t>
    </dgm:pt>
    <dgm:pt modelId="{9AB4A640-BD88-4546-A2A0-FACC5D6E1ABB}">
      <dgm:prSet phldrT="[Text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PWB (State)</a:t>
          </a:r>
        </a:p>
      </dgm:t>
    </dgm:pt>
    <dgm:pt modelId="{E642FAD6-555A-409F-A03C-A7454848778E}" type="parTrans" cxnId="{B645A2D4-497C-410D-98A7-4FB4012D352F}">
      <dgm:prSet/>
      <dgm:spPr/>
      <dgm:t>
        <a:bodyPr/>
        <a:lstStyle/>
        <a:p>
          <a:endParaRPr lang="en-US"/>
        </a:p>
      </dgm:t>
    </dgm:pt>
    <dgm:pt modelId="{EE169D6B-2E84-4190-A774-3F0C0524206E}" type="sibTrans" cxnId="{B645A2D4-497C-410D-98A7-4FB4012D352F}">
      <dgm:prSet/>
      <dgm:spPr/>
      <dgm:t>
        <a:bodyPr/>
        <a:lstStyle/>
        <a:p>
          <a:endParaRPr lang="en-US"/>
        </a:p>
      </dgm:t>
    </dgm:pt>
    <dgm:pt modelId="{A36EC2EC-1252-4B38-835A-7F39A2376C8D}">
      <dgm:prSet phldrT="[Text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CERB (State)</a:t>
          </a:r>
        </a:p>
      </dgm:t>
    </dgm:pt>
    <dgm:pt modelId="{7A174909-4839-40FD-BC29-BED9ED9DDC5C}" type="parTrans" cxnId="{6D526275-BEF3-4455-9B55-C5304B1737C7}">
      <dgm:prSet/>
      <dgm:spPr/>
      <dgm:t>
        <a:bodyPr/>
        <a:lstStyle/>
        <a:p>
          <a:endParaRPr lang="en-US"/>
        </a:p>
      </dgm:t>
    </dgm:pt>
    <dgm:pt modelId="{99A36678-6B07-4EDC-8279-AB78C0644DAD}" type="sibTrans" cxnId="{6D526275-BEF3-4455-9B55-C5304B1737C7}">
      <dgm:prSet/>
      <dgm:spPr/>
      <dgm:t>
        <a:bodyPr/>
        <a:lstStyle/>
        <a:p>
          <a:endParaRPr lang="en-US"/>
        </a:p>
      </dgm:t>
    </dgm:pt>
    <dgm:pt modelId="{C112D5C4-4F29-4E09-97F0-3A7EA2B04A38}">
      <dgm:prSet phldrT="[Text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Stimulus (Federal)</a:t>
          </a:r>
        </a:p>
      </dgm:t>
    </dgm:pt>
    <dgm:pt modelId="{02CE5AB8-59A4-47A8-A13F-F5A5DE71A3FD}" type="parTrans" cxnId="{F6867E5A-B868-4054-96B0-125E7FAF3853}">
      <dgm:prSet/>
      <dgm:spPr/>
      <dgm:t>
        <a:bodyPr/>
        <a:lstStyle/>
        <a:p>
          <a:endParaRPr lang="en-US"/>
        </a:p>
      </dgm:t>
    </dgm:pt>
    <dgm:pt modelId="{72AAD339-201E-4EB2-B70C-36D0FA81DE4F}" type="sibTrans" cxnId="{F6867E5A-B868-4054-96B0-125E7FAF3853}">
      <dgm:prSet/>
      <dgm:spPr/>
      <dgm:t>
        <a:bodyPr/>
        <a:lstStyle/>
        <a:p>
          <a:endParaRPr lang="en-US"/>
        </a:p>
      </dgm:t>
    </dgm:pt>
    <dgm:pt modelId="{04FD7CA0-517E-456A-82B1-4D68402A40B4}">
      <dgm:prSet phldrT="[Text]"/>
      <dgm:spPr/>
      <dgm:t>
        <a:bodyPr/>
        <a:lstStyle/>
        <a:p>
          <a:r>
            <a:rPr lang="en-US" dirty="0"/>
            <a:t>Local / Private</a:t>
          </a:r>
        </a:p>
      </dgm:t>
    </dgm:pt>
    <dgm:pt modelId="{1F5A7C0B-59E0-4EE4-AA0A-13B55B1F6BB2}" type="parTrans" cxnId="{8D29E3F5-1CD3-4C73-98F8-11F2BD2A3181}">
      <dgm:prSet/>
      <dgm:spPr/>
      <dgm:t>
        <a:bodyPr/>
        <a:lstStyle/>
        <a:p>
          <a:endParaRPr lang="en-US"/>
        </a:p>
      </dgm:t>
    </dgm:pt>
    <dgm:pt modelId="{BF531A4D-76B1-4F25-8ADD-CDAB613D583E}" type="sibTrans" cxnId="{8D29E3F5-1CD3-4C73-98F8-11F2BD2A3181}">
      <dgm:prSet/>
      <dgm:spPr/>
      <dgm:t>
        <a:bodyPr/>
        <a:lstStyle/>
        <a:p>
          <a:endParaRPr lang="en-US"/>
        </a:p>
      </dgm:t>
    </dgm:pt>
    <dgm:pt modelId="{A956BFD6-360C-44DF-9DA6-75FDF0398B29}">
      <dgm:prSet phldrT="[Text]"/>
      <dgm:spPr/>
      <dgm:t>
        <a:bodyPr/>
        <a:lstStyle/>
        <a:p>
          <a:endParaRPr lang="en-US" dirty="0"/>
        </a:p>
      </dgm:t>
    </dgm:pt>
    <dgm:pt modelId="{A52E7DE1-B6B3-42ED-810B-87D0338F9298}" type="parTrans" cxnId="{66F9FA64-AD1F-4DE2-B00D-B92E81BE8A20}">
      <dgm:prSet/>
      <dgm:spPr/>
      <dgm:t>
        <a:bodyPr/>
        <a:lstStyle/>
        <a:p>
          <a:endParaRPr lang="en-US"/>
        </a:p>
      </dgm:t>
    </dgm:pt>
    <dgm:pt modelId="{7A634E38-6E0C-49FB-B811-03B8870DF0FA}" type="sibTrans" cxnId="{66F9FA64-AD1F-4DE2-B00D-B92E81BE8A20}">
      <dgm:prSet/>
      <dgm:spPr/>
      <dgm:t>
        <a:bodyPr/>
        <a:lstStyle/>
        <a:p>
          <a:endParaRPr lang="en-US"/>
        </a:p>
      </dgm:t>
    </dgm:pt>
    <dgm:pt modelId="{E299B09D-FFF0-4ABB-8AE4-A0FC406AD399}">
      <dgm:prSet phldrT="[Text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SBO (State)</a:t>
          </a:r>
        </a:p>
      </dgm:t>
    </dgm:pt>
    <dgm:pt modelId="{CC078243-3A38-42A7-AB26-8CBBC51FDBD5}" type="parTrans" cxnId="{1B6832BF-967B-4FB2-A849-B1C807849CC4}">
      <dgm:prSet/>
      <dgm:spPr/>
      <dgm:t>
        <a:bodyPr/>
        <a:lstStyle/>
        <a:p>
          <a:endParaRPr lang="en-US"/>
        </a:p>
      </dgm:t>
    </dgm:pt>
    <dgm:pt modelId="{FF729246-FC5D-4265-A495-C5835E594ECE}" type="sibTrans" cxnId="{1B6832BF-967B-4FB2-A849-B1C807849CC4}">
      <dgm:prSet/>
      <dgm:spPr/>
      <dgm:t>
        <a:bodyPr/>
        <a:lstStyle/>
        <a:p>
          <a:endParaRPr lang="en-US"/>
        </a:p>
      </dgm:t>
    </dgm:pt>
    <dgm:pt modelId="{03234272-9B3B-4A9B-BF0E-21C7B25FFD29}" type="pres">
      <dgm:prSet presAssocID="{4E57E180-0B7C-48BD-8E39-F8E6ECEC591E}" presName="Name0" presStyleCnt="0">
        <dgm:presLayoutVars>
          <dgm:chMax val="1"/>
          <dgm:chPref val="1"/>
        </dgm:presLayoutVars>
      </dgm:prSet>
      <dgm:spPr/>
    </dgm:pt>
    <dgm:pt modelId="{FCDA56B9-24C1-455B-AEF5-F4737206843B}" type="pres">
      <dgm:prSet presAssocID="{D5A0ADD4-4E02-4EA8-BBC9-A1A3A49CA3A6}" presName="Parent" presStyleLbl="node0" presStyleIdx="0" presStyleCnt="1" custScaleX="135555" custScaleY="132672" custLinFactNeighborX="2379" custLinFactNeighborY="4731">
        <dgm:presLayoutVars>
          <dgm:chMax val="5"/>
          <dgm:chPref val="5"/>
        </dgm:presLayoutVars>
      </dgm:prSet>
      <dgm:spPr/>
    </dgm:pt>
    <dgm:pt modelId="{74CE1BD4-0E49-46F5-AF3C-3A91D0515A41}" type="pres">
      <dgm:prSet presAssocID="{D5A0ADD4-4E02-4EA8-BBC9-A1A3A49CA3A6}" presName="Accent2" presStyleLbl="node1" presStyleIdx="0" presStyleCnt="19" custLinFactX="292730" custLinFactY="-162261" custLinFactNeighborX="300000" custLinFactNeighborY="-200000"/>
      <dgm:spPr/>
    </dgm:pt>
    <dgm:pt modelId="{B6DBDD09-A625-4F04-B370-9BD8761DC92B}" type="pres">
      <dgm:prSet presAssocID="{D5A0ADD4-4E02-4EA8-BBC9-A1A3A49CA3A6}" presName="Accent3" presStyleLbl="node1" presStyleIdx="1" presStyleCnt="19"/>
      <dgm:spPr/>
    </dgm:pt>
    <dgm:pt modelId="{12AB2DCE-CE3D-47FC-BF9B-C574FCC46478}" type="pres">
      <dgm:prSet presAssocID="{D5A0ADD4-4E02-4EA8-BBC9-A1A3A49CA3A6}" presName="Accent4" presStyleLbl="node1" presStyleIdx="2" presStyleCnt="19"/>
      <dgm:spPr/>
    </dgm:pt>
    <dgm:pt modelId="{266A7F2D-39E3-4522-9E35-D717C87CF11E}" type="pres">
      <dgm:prSet presAssocID="{D5A0ADD4-4E02-4EA8-BBC9-A1A3A49CA3A6}" presName="Accent5" presStyleLbl="node1" presStyleIdx="3" presStyleCnt="19"/>
      <dgm:spPr/>
    </dgm:pt>
    <dgm:pt modelId="{4C9A86A5-C584-417C-9AF5-7050350542C9}" type="pres">
      <dgm:prSet presAssocID="{D5A0ADD4-4E02-4EA8-BBC9-A1A3A49CA3A6}" presName="Accent6" presStyleLbl="node1" presStyleIdx="4" presStyleCnt="19"/>
      <dgm:spPr/>
    </dgm:pt>
    <dgm:pt modelId="{5880E45B-EEC5-4D35-BA88-919EBA9A773A}" type="pres">
      <dgm:prSet presAssocID="{9AB4A640-BD88-4546-A2A0-FACC5D6E1ABB}" presName="Child1" presStyleLbl="node1" presStyleIdx="5" presStyleCnt="19" custScaleX="209788" custScaleY="195541" custLinFactNeighborX="-27665" custLinFactNeighborY="-84823">
        <dgm:presLayoutVars>
          <dgm:chMax val="0"/>
          <dgm:chPref val="0"/>
        </dgm:presLayoutVars>
      </dgm:prSet>
      <dgm:spPr/>
    </dgm:pt>
    <dgm:pt modelId="{1A1887D7-0E46-4208-A191-C24D8B8EB295}" type="pres">
      <dgm:prSet presAssocID="{9AB4A640-BD88-4546-A2A0-FACC5D6E1ABB}" presName="Accent7" presStyleCnt="0"/>
      <dgm:spPr/>
    </dgm:pt>
    <dgm:pt modelId="{A604562C-D03A-4448-B5D2-84A9BDA38850}" type="pres">
      <dgm:prSet presAssocID="{9AB4A640-BD88-4546-A2A0-FACC5D6E1ABB}" presName="AccentHold1" presStyleLbl="node1" presStyleIdx="6" presStyleCnt="19"/>
      <dgm:spPr/>
    </dgm:pt>
    <dgm:pt modelId="{A1D89326-C787-4C68-8BBF-10F1A4F067EF}" type="pres">
      <dgm:prSet presAssocID="{9AB4A640-BD88-4546-A2A0-FACC5D6E1ABB}" presName="Accent8" presStyleCnt="0"/>
      <dgm:spPr/>
    </dgm:pt>
    <dgm:pt modelId="{144F675B-9DE2-40B6-AF1A-076727D4CC79}" type="pres">
      <dgm:prSet presAssocID="{9AB4A640-BD88-4546-A2A0-FACC5D6E1ABB}" presName="AccentHold2" presStyleLbl="node1" presStyleIdx="7" presStyleCnt="19" custScaleX="177265" custScaleY="170275"/>
      <dgm:spPr/>
    </dgm:pt>
    <dgm:pt modelId="{29EF63B5-BA3E-4888-B7B6-2CCE457D3368}" type="pres">
      <dgm:prSet presAssocID="{E299B09D-FFF0-4ABB-8AE4-A0FC406AD399}" presName="Child2" presStyleLbl="node1" presStyleIdx="8" presStyleCnt="19" custScaleX="209788" custScaleY="195541" custLinFactNeighborX="11511" custLinFactNeighborY="14025">
        <dgm:presLayoutVars>
          <dgm:chMax val="0"/>
          <dgm:chPref val="0"/>
        </dgm:presLayoutVars>
      </dgm:prSet>
      <dgm:spPr/>
    </dgm:pt>
    <dgm:pt modelId="{CA93248D-F4C0-4BC5-A2DE-B4BBB6E82F78}" type="pres">
      <dgm:prSet presAssocID="{E299B09D-FFF0-4ABB-8AE4-A0FC406AD399}" presName="Accent9" presStyleCnt="0"/>
      <dgm:spPr/>
    </dgm:pt>
    <dgm:pt modelId="{23DE8498-54D2-4C7D-A5DD-6F2ABF734516}" type="pres">
      <dgm:prSet presAssocID="{E299B09D-FFF0-4ABB-8AE4-A0FC406AD399}" presName="AccentHold1" presStyleLbl="node1" presStyleIdx="9" presStyleCnt="19" custLinFactY="300000" custLinFactNeighborX="-55713" custLinFactNeighborY="378663"/>
      <dgm:spPr/>
    </dgm:pt>
    <dgm:pt modelId="{8D330FED-2EF2-4A60-84CF-906278817079}" type="pres">
      <dgm:prSet presAssocID="{E299B09D-FFF0-4ABB-8AE4-A0FC406AD399}" presName="Accent10" presStyleCnt="0"/>
      <dgm:spPr/>
    </dgm:pt>
    <dgm:pt modelId="{915F9761-7473-49A9-AC5A-3ECCB14C37C3}" type="pres">
      <dgm:prSet presAssocID="{E299B09D-FFF0-4ABB-8AE4-A0FC406AD399}" presName="AccentHold2" presStyleLbl="node1" presStyleIdx="10" presStyleCnt="19"/>
      <dgm:spPr/>
    </dgm:pt>
    <dgm:pt modelId="{72D94A57-1520-4B5A-9BCF-98BF22C7F42C}" type="pres">
      <dgm:prSet presAssocID="{E299B09D-FFF0-4ABB-8AE4-A0FC406AD399}" presName="Accent11" presStyleCnt="0"/>
      <dgm:spPr/>
    </dgm:pt>
    <dgm:pt modelId="{550B1AA4-FABA-4D27-9B7B-139658AC1FCE}" type="pres">
      <dgm:prSet presAssocID="{E299B09D-FFF0-4ABB-8AE4-A0FC406AD399}" presName="AccentHold3" presStyleLbl="node1" presStyleIdx="11" presStyleCnt="19"/>
      <dgm:spPr/>
    </dgm:pt>
    <dgm:pt modelId="{5BF2AFAD-1E40-4EC1-9D51-5784C3695D73}" type="pres">
      <dgm:prSet presAssocID="{A36EC2EC-1252-4B38-835A-7F39A2376C8D}" presName="Child3" presStyleLbl="node1" presStyleIdx="12" presStyleCnt="19" custLinFactNeighborX="-74870" custLinFactNeighborY="30902">
        <dgm:presLayoutVars>
          <dgm:chMax val="0"/>
          <dgm:chPref val="0"/>
        </dgm:presLayoutVars>
      </dgm:prSet>
      <dgm:spPr/>
    </dgm:pt>
    <dgm:pt modelId="{83ECDEAF-1214-4438-9406-8C663D47C232}" type="pres">
      <dgm:prSet presAssocID="{A36EC2EC-1252-4B38-835A-7F39A2376C8D}" presName="Accent12" presStyleCnt="0"/>
      <dgm:spPr/>
    </dgm:pt>
    <dgm:pt modelId="{7FB91737-5903-4F4C-B668-09952A8D6EE5}" type="pres">
      <dgm:prSet presAssocID="{A36EC2EC-1252-4B38-835A-7F39A2376C8D}" presName="AccentHold1" presStyleLbl="node1" presStyleIdx="13" presStyleCnt="19"/>
      <dgm:spPr/>
    </dgm:pt>
    <dgm:pt modelId="{C3E2D82F-70B8-4B82-8220-D9BA42A41B0B}" type="pres">
      <dgm:prSet presAssocID="{C112D5C4-4F29-4E09-97F0-3A7EA2B04A38}" presName="Child4" presStyleLbl="node1" presStyleIdx="14" presStyleCnt="19" custLinFactNeighborX="-20024" custLinFactNeighborY="-11174">
        <dgm:presLayoutVars>
          <dgm:chMax val="0"/>
          <dgm:chPref val="0"/>
        </dgm:presLayoutVars>
      </dgm:prSet>
      <dgm:spPr/>
    </dgm:pt>
    <dgm:pt modelId="{1D89C07A-B716-4758-B2CB-C7D7CC80FBDD}" type="pres">
      <dgm:prSet presAssocID="{C112D5C4-4F29-4E09-97F0-3A7EA2B04A38}" presName="Accent13" presStyleCnt="0"/>
      <dgm:spPr/>
    </dgm:pt>
    <dgm:pt modelId="{02D44F7A-B901-45A7-9DE7-B0565572C5A4}" type="pres">
      <dgm:prSet presAssocID="{C112D5C4-4F29-4E09-97F0-3A7EA2B04A38}" presName="AccentHold1" presStyleLbl="node1" presStyleIdx="15" presStyleCnt="19"/>
      <dgm:spPr/>
    </dgm:pt>
    <dgm:pt modelId="{40FA8E73-F9B4-4E6C-8403-F31ECA7F21CB}" type="pres">
      <dgm:prSet presAssocID="{04FD7CA0-517E-456A-82B1-4D68402A40B4}" presName="Child5" presStyleLbl="node1" presStyleIdx="16" presStyleCnt="19">
        <dgm:presLayoutVars>
          <dgm:chMax val="0"/>
          <dgm:chPref val="0"/>
        </dgm:presLayoutVars>
      </dgm:prSet>
      <dgm:spPr/>
    </dgm:pt>
    <dgm:pt modelId="{9E2FDBB7-B164-4AD8-A74E-7A0A7083ACF2}" type="pres">
      <dgm:prSet presAssocID="{04FD7CA0-517E-456A-82B1-4D68402A40B4}" presName="Accent15" presStyleCnt="0"/>
      <dgm:spPr/>
    </dgm:pt>
    <dgm:pt modelId="{170416CF-8415-44AA-BE7B-A6D9407DAC62}" type="pres">
      <dgm:prSet presAssocID="{04FD7CA0-517E-456A-82B1-4D68402A40B4}" presName="AccentHold2" presStyleLbl="node1" presStyleIdx="17" presStyleCnt="19" custLinFactX="138714" custLinFactY="-100000" custLinFactNeighborX="200000" custLinFactNeighborY="-176636"/>
      <dgm:spPr/>
    </dgm:pt>
    <dgm:pt modelId="{814DE989-5861-4A25-952E-E59D056C62FB}" type="pres">
      <dgm:prSet presAssocID="{04FD7CA0-517E-456A-82B1-4D68402A40B4}" presName="Accent16" presStyleCnt="0"/>
      <dgm:spPr/>
    </dgm:pt>
    <dgm:pt modelId="{1B9E59A5-7CC1-46CE-9165-C4F03E9C19F1}" type="pres">
      <dgm:prSet presAssocID="{04FD7CA0-517E-456A-82B1-4D68402A40B4}" presName="AccentHold3" presStyleLbl="node1" presStyleIdx="18" presStyleCnt="19"/>
      <dgm:spPr/>
    </dgm:pt>
  </dgm:ptLst>
  <dgm:cxnLst>
    <dgm:cxn modelId="{06442D15-13DE-467B-87ED-E918D240FC9E}" type="presOf" srcId="{A36EC2EC-1252-4B38-835A-7F39A2376C8D}" destId="{5BF2AFAD-1E40-4EC1-9D51-5784C3695D73}" srcOrd="0" destOrd="0" presId="urn:microsoft.com/office/officeart/2009/3/layout/CircleRelationship"/>
    <dgm:cxn modelId="{DD42D338-B4BE-40EE-83A2-634DFD7B9E3D}" type="presOf" srcId="{C112D5C4-4F29-4E09-97F0-3A7EA2B04A38}" destId="{C3E2D82F-70B8-4B82-8220-D9BA42A41B0B}" srcOrd="0" destOrd="0" presId="urn:microsoft.com/office/officeart/2009/3/layout/CircleRelationship"/>
    <dgm:cxn modelId="{66F9FA64-AD1F-4DE2-B00D-B92E81BE8A20}" srcId="{D5A0ADD4-4E02-4EA8-BBC9-A1A3A49CA3A6}" destId="{A956BFD6-360C-44DF-9DA6-75FDF0398B29}" srcOrd="5" destOrd="0" parTransId="{A52E7DE1-B6B3-42ED-810B-87D0338F9298}" sibTransId="{7A634E38-6E0C-49FB-B811-03B8870DF0FA}"/>
    <dgm:cxn modelId="{10E3FA51-7CF8-4632-B80F-A7D2D081DA32}" type="presOf" srcId="{4E57E180-0B7C-48BD-8E39-F8E6ECEC591E}" destId="{03234272-9B3B-4A9B-BF0E-21C7B25FFD29}" srcOrd="0" destOrd="0" presId="urn:microsoft.com/office/officeart/2009/3/layout/CircleRelationship"/>
    <dgm:cxn modelId="{6D526275-BEF3-4455-9B55-C5304B1737C7}" srcId="{D5A0ADD4-4E02-4EA8-BBC9-A1A3A49CA3A6}" destId="{A36EC2EC-1252-4B38-835A-7F39A2376C8D}" srcOrd="2" destOrd="0" parTransId="{7A174909-4839-40FD-BC29-BED9ED9DDC5C}" sibTransId="{99A36678-6B07-4EDC-8279-AB78C0644DAD}"/>
    <dgm:cxn modelId="{862B0C58-1B6E-4497-B941-BB1DEEBD0C78}" type="presOf" srcId="{9AB4A640-BD88-4546-A2A0-FACC5D6E1ABB}" destId="{5880E45B-EEC5-4D35-BA88-919EBA9A773A}" srcOrd="0" destOrd="0" presId="urn:microsoft.com/office/officeart/2009/3/layout/CircleRelationship"/>
    <dgm:cxn modelId="{F6867E5A-B868-4054-96B0-125E7FAF3853}" srcId="{D5A0ADD4-4E02-4EA8-BBC9-A1A3A49CA3A6}" destId="{C112D5C4-4F29-4E09-97F0-3A7EA2B04A38}" srcOrd="3" destOrd="0" parTransId="{02CE5AB8-59A4-47A8-A13F-F5A5DE71A3FD}" sibTransId="{72AAD339-201E-4EB2-B70C-36D0FA81DE4F}"/>
    <dgm:cxn modelId="{2ED272A0-2C42-4D57-BE9B-9997BAF7623B}" type="presOf" srcId="{D5A0ADD4-4E02-4EA8-BBC9-A1A3A49CA3A6}" destId="{FCDA56B9-24C1-455B-AEF5-F4737206843B}" srcOrd="0" destOrd="0" presId="urn:microsoft.com/office/officeart/2009/3/layout/CircleRelationship"/>
    <dgm:cxn modelId="{EDB99FBC-2EC2-4C9F-A35A-5D0B02DA8D83}" type="presOf" srcId="{E299B09D-FFF0-4ABB-8AE4-A0FC406AD399}" destId="{29EF63B5-BA3E-4888-B7B6-2CCE457D3368}" srcOrd="0" destOrd="0" presId="urn:microsoft.com/office/officeart/2009/3/layout/CircleRelationship"/>
    <dgm:cxn modelId="{1B6832BF-967B-4FB2-A849-B1C807849CC4}" srcId="{D5A0ADD4-4E02-4EA8-BBC9-A1A3A49CA3A6}" destId="{E299B09D-FFF0-4ABB-8AE4-A0FC406AD399}" srcOrd="1" destOrd="0" parTransId="{CC078243-3A38-42A7-AB26-8CBBC51FDBD5}" sibTransId="{FF729246-FC5D-4265-A495-C5835E594ECE}"/>
    <dgm:cxn modelId="{B645A2D4-497C-410D-98A7-4FB4012D352F}" srcId="{D5A0ADD4-4E02-4EA8-BBC9-A1A3A49CA3A6}" destId="{9AB4A640-BD88-4546-A2A0-FACC5D6E1ABB}" srcOrd="0" destOrd="0" parTransId="{E642FAD6-555A-409F-A03C-A7454848778E}" sibTransId="{EE169D6B-2E84-4190-A774-3F0C0524206E}"/>
    <dgm:cxn modelId="{FD81D2D8-2EF3-48CE-BA6E-25AD6C27E3D6}" type="presOf" srcId="{04FD7CA0-517E-456A-82B1-4D68402A40B4}" destId="{40FA8E73-F9B4-4E6C-8403-F31ECA7F21CB}" srcOrd="0" destOrd="0" presId="urn:microsoft.com/office/officeart/2009/3/layout/CircleRelationship"/>
    <dgm:cxn modelId="{570293E5-4786-4285-8E6D-445C75CD3676}" srcId="{4E57E180-0B7C-48BD-8E39-F8E6ECEC591E}" destId="{D5A0ADD4-4E02-4EA8-BBC9-A1A3A49CA3A6}" srcOrd="0" destOrd="0" parTransId="{65BA2AB9-4A0D-4079-9584-EAA44D82E5C6}" sibTransId="{E35E19AA-4975-43ED-8CE5-813EA18B4BEE}"/>
    <dgm:cxn modelId="{8D29E3F5-1CD3-4C73-98F8-11F2BD2A3181}" srcId="{D5A0ADD4-4E02-4EA8-BBC9-A1A3A49CA3A6}" destId="{04FD7CA0-517E-456A-82B1-4D68402A40B4}" srcOrd="4" destOrd="0" parTransId="{1F5A7C0B-59E0-4EE4-AA0A-13B55B1F6BB2}" sibTransId="{BF531A4D-76B1-4F25-8ADD-CDAB613D583E}"/>
    <dgm:cxn modelId="{504F152C-3570-4B47-B70D-D2EAA7172E48}" type="presParOf" srcId="{03234272-9B3B-4A9B-BF0E-21C7B25FFD29}" destId="{FCDA56B9-24C1-455B-AEF5-F4737206843B}" srcOrd="0" destOrd="0" presId="urn:microsoft.com/office/officeart/2009/3/layout/CircleRelationship"/>
    <dgm:cxn modelId="{0B8ED264-DD53-497C-8F41-974C0BEB779B}" type="presParOf" srcId="{03234272-9B3B-4A9B-BF0E-21C7B25FFD29}" destId="{74CE1BD4-0E49-46F5-AF3C-3A91D0515A41}" srcOrd="1" destOrd="0" presId="urn:microsoft.com/office/officeart/2009/3/layout/CircleRelationship"/>
    <dgm:cxn modelId="{C19C63BC-CF15-4FA2-863C-48E945573718}" type="presParOf" srcId="{03234272-9B3B-4A9B-BF0E-21C7B25FFD29}" destId="{B6DBDD09-A625-4F04-B370-9BD8761DC92B}" srcOrd="2" destOrd="0" presId="urn:microsoft.com/office/officeart/2009/3/layout/CircleRelationship"/>
    <dgm:cxn modelId="{20416126-2F59-4833-B651-5511FDA415CC}" type="presParOf" srcId="{03234272-9B3B-4A9B-BF0E-21C7B25FFD29}" destId="{12AB2DCE-CE3D-47FC-BF9B-C574FCC46478}" srcOrd="3" destOrd="0" presId="urn:microsoft.com/office/officeart/2009/3/layout/CircleRelationship"/>
    <dgm:cxn modelId="{12562F64-E6F7-48BF-BE13-96147D21D315}" type="presParOf" srcId="{03234272-9B3B-4A9B-BF0E-21C7B25FFD29}" destId="{266A7F2D-39E3-4522-9E35-D717C87CF11E}" srcOrd="4" destOrd="0" presId="urn:microsoft.com/office/officeart/2009/3/layout/CircleRelationship"/>
    <dgm:cxn modelId="{80D88EFC-BDF6-47B7-A078-8F945AECA872}" type="presParOf" srcId="{03234272-9B3B-4A9B-BF0E-21C7B25FFD29}" destId="{4C9A86A5-C584-417C-9AF5-7050350542C9}" srcOrd="5" destOrd="0" presId="urn:microsoft.com/office/officeart/2009/3/layout/CircleRelationship"/>
    <dgm:cxn modelId="{CA003A5D-FA76-4375-A19C-8FE4EC9167C1}" type="presParOf" srcId="{03234272-9B3B-4A9B-BF0E-21C7B25FFD29}" destId="{5880E45B-EEC5-4D35-BA88-919EBA9A773A}" srcOrd="6" destOrd="0" presId="urn:microsoft.com/office/officeart/2009/3/layout/CircleRelationship"/>
    <dgm:cxn modelId="{4036582C-7AD4-42DE-8AEC-CC0842E21421}" type="presParOf" srcId="{03234272-9B3B-4A9B-BF0E-21C7B25FFD29}" destId="{1A1887D7-0E46-4208-A191-C24D8B8EB295}" srcOrd="7" destOrd="0" presId="urn:microsoft.com/office/officeart/2009/3/layout/CircleRelationship"/>
    <dgm:cxn modelId="{A77D4F9F-5961-4D05-AFEF-CBE0092DDEF9}" type="presParOf" srcId="{1A1887D7-0E46-4208-A191-C24D8B8EB295}" destId="{A604562C-D03A-4448-B5D2-84A9BDA38850}" srcOrd="0" destOrd="0" presId="urn:microsoft.com/office/officeart/2009/3/layout/CircleRelationship"/>
    <dgm:cxn modelId="{E72E0E8D-0527-467F-882C-5DB3FF1C84FD}" type="presParOf" srcId="{03234272-9B3B-4A9B-BF0E-21C7B25FFD29}" destId="{A1D89326-C787-4C68-8BBF-10F1A4F067EF}" srcOrd="8" destOrd="0" presId="urn:microsoft.com/office/officeart/2009/3/layout/CircleRelationship"/>
    <dgm:cxn modelId="{C4A93B52-0087-4A75-8468-D086C24CAE62}" type="presParOf" srcId="{A1D89326-C787-4C68-8BBF-10F1A4F067EF}" destId="{144F675B-9DE2-40B6-AF1A-076727D4CC79}" srcOrd="0" destOrd="0" presId="urn:microsoft.com/office/officeart/2009/3/layout/CircleRelationship"/>
    <dgm:cxn modelId="{74003E93-54A9-4557-AAC0-429952534EDE}" type="presParOf" srcId="{03234272-9B3B-4A9B-BF0E-21C7B25FFD29}" destId="{29EF63B5-BA3E-4888-B7B6-2CCE457D3368}" srcOrd="9" destOrd="0" presId="urn:microsoft.com/office/officeart/2009/3/layout/CircleRelationship"/>
    <dgm:cxn modelId="{CC51F548-F1ED-475C-82DF-C010908FBFC4}" type="presParOf" srcId="{03234272-9B3B-4A9B-BF0E-21C7B25FFD29}" destId="{CA93248D-F4C0-4BC5-A2DE-B4BBB6E82F78}" srcOrd="10" destOrd="0" presId="urn:microsoft.com/office/officeart/2009/3/layout/CircleRelationship"/>
    <dgm:cxn modelId="{7C0EE759-9F05-4FE4-A52C-599E07EB4051}" type="presParOf" srcId="{CA93248D-F4C0-4BC5-A2DE-B4BBB6E82F78}" destId="{23DE8498-54D2-4C7D-A5DD-6F2ABF734516}" srcOrd="0" destOrd="0" presId="urn:microsoft.com/office/officeart/2009/3/layout/CircleRelationship"/>
    <dgm:cxn modelId="{D6EE1EA9-ED42-4ADF-ABDE-CC5C01307AC7}" type="presParOf" srcId="{03234272-9B3B-4A9B-BF0E-21C7B25FFD29}" destId="{8D330FED-2EF2-4A60-84CF-906278817079}" srcOrd="11" destOrd="0" presId="urn:microsoft.com/office/officeart/2009/3/layout/CircleRelationship"/>
    <dgm:cxn modelId="{351D6E6E-8304-473E-9677-063E6A4C4081}" type="presParOf" srcId="{8D330FED-2EF2-4A60-84CF-906278817079}" destId="{915F9761-7473-49A9-AC5A-3ECCB14C37C3}" srcOrd="0" destOrd="0" presId="urn:microsoft.com/office/officeart/2009/3/layout/CircleRelationship"/>
    <dgm:cxn modelId="{7EF85887-3954-4438-8CE1-33D1D770B8A5}" type="presParOf" srcId="{03234272-9B3B-4A9B-BF0E-21C7B25FFD29}" destId="{72D94A57-1520-4B5A-9BCF-98BF22C7F42C}" srcOrd="12" destOrd="0" presId="urn:microsoft.com/office/officeart/2009/3/layout/CircleRelationship"/>
    <dgm:cxn modelId="{290E2F4B-DC56-4DFA-B3A8-643F7A6F2969}" type="presParOf" srcId="{72D94A57-1520-4B5A-9BCF-98BF22C7F42C}" destId="{550B1AA4-FABA-4D27-9B7B-139658AC1FCE}" srcOrd="0" destOrd="0" presId="urn:microsoft.com/office/officeart/2009/3/layout/CircleRelationship"/>
    <dgm:cxn modelId="{E13D5DAA-BCDC-4E93-AC97-77E85806116C}" type="presParOf" srcId="{03234272-9B3B-4A9B-BF0E-21C7B25FFD29}" destId="{5BF2AFAD-1E40-4EC1-9D51-5784C3695D73}" srcOrd="13" destOrd="0" presId="urn:microsoft.com/office/officeart/2009/3/layout/CircleRelationship"/>
    <dgm:cxn modelId="{D76BA879-9107-40FA-89F6-82ECD29C4E9F}" type="presParOf" srcId="{03234272-9B3B-4A9B-BF0E-21C7B25FFD29}" destId="{83ECDEAF-1214-4438-9406-8C663D47C232}" srcOrd="14" destOrd="0" presId="urn:microsoft.com/office/officeart/2009/3/layout/CircleRelationship"/>
    <dgm:cxn modelId="{E2F7BF9E-4434-44C2-944A-7C3562E2530C}" type="presParOf" srcId="{83ECDEAF-1214-4438-9406-8C663D47C232}" destId="{7FB91737-5903-4F4C-B668-09952A8D6EE5}" srcOrd="0" destOrd="0" presId="urn:microsoft.com/office/officeart/2009/3/layout/CircleRelationship"/>
    <dgm:cxn modelId="{A781A395-7964-407E-AE14-F84CA5FA024F}" type="presParOf" srcId="{03234272-9B3B-4A9B-BF0E-21C7B25FFD29}" destId="{C3E2D82F-70B8-4B82-8220-D9BA42A41B0B}" srcOrd="15" destOrd="0" presId="urn:microsoft.com/office/officeart/2009/3/layout/CircleRelationship"/>
    <dgm:cxn modelId="{7B328E05-9B36-4A77-91C2-1B7A10EF7805}" type="presParOf" srcId="{03234272-9B3B-4A9B-BF0E-21C7B25FFD29}" destId="{1D89C07A-B716-4758-B2CB-C7D7CC80FBDD}" srcOrd="16" destOrd="0" presId="urn:microsoft.com/office/officeart/2009/3/layout/CircleRelationship"/>
    <dgm:cxn modelId="{3657896E-AB8D-408E-9241-A2FEB16AE5A6}" type="presParOf" srcId="{1D89C07A-B716-4758-B2CB-C7D7CC80FBDD}" destId="{02D44F7A-B901-45A7-9DE7-B0565572C5A4}" srcOrd="0" destOrd="0" presId="urn:microsoft.com/office/officeart/2009/3/layout/CircleRelationship"/>
    <dgm:cxn modelId="{5F55B930-10E3-483C-8A46-90B73A8B523B}" type="presParOf" srcId="{03234272-9B3B-4A9B-BF0E-21C7B25FFD29}" destId="{40FA8E73-F9B4-4E6C-8403-F31ECA7F21CB}" srcOrd="17" destOrd="0" presId="urn:microsoft.com/office/officeart/2009/3/layout/CircleRelationship"/>
    <dgm:cxn modelId="{340F1458-26A0-43A9-AD07-1C87A6DA82B3}" type="presParOf" srcId="{03234272-9B3B-4A9B-BF0E-21C7B25FFD29}" destId="{9E2FDBB7-B164-4AD8-A74E-7A0A7083ACF2}" srcOrd="18" destOrd="0" presId="urn:microsoft.com/office/officeart/2009/3/layout/CircleRelationship"/>
    <dgm:cxn modelId="{33458312-FE6A-406A-B604-CD1A57520219}" type="presParOf" srcId="{9E2FDBB7-B164-4AD8-A74E-7A0A7083ACF2}" destId="{170416CF-8415-44AA-BE7B-A6D9407DAC62}" srcOrd="0" destOrd="0" presId="urn:microsoft.com/office/officeart/2009/3/layout/CircleRelationship"/>
    <dgm:cxn modelId="{A5827367-AC7A-43BC-9625-0D0AC04C4061}" type="presParOf" srcId="{03234272-9B3B-4A9B-BF0E-21C7B25FFD29}" destId="{814DE989-5861-4A25-952E-E59D056C62FB}" srcOrd="19" destOrd="0" presId="urn:microsoft.com/office/officeart/2009/3/layout/CircleRelationship"/>
    <dgm:cxn modelId="{E2F42D20-394F-436C-910D-5E73DE39A619}" type="presParOf" srcId="{814DE989-5861-4A25-952E-E59D056C62FB}" destId="{1B9E59A5-7CC1-46CE-9165-C4F03E9C19F1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85E211-E78F-4B04-AFF1-552B4BCB2631}">
      <dsp:nvSpPr>
        <dsp:cNvPr id="0" name=""/>
        <dsp:cNvSpPr/>
      </dsp:nvSpPr>
      <dsp:spPr>
        <a:xfrm>
          <a:off x="-5497159" y="-841661"/>
          <a:ext cx="6545305" cy="6545305"/>
        </a:xfrm>
        <a:prstGeom prst="blockArc">
          <a:avLst>
            <a:gd name="adj1" fmla="val 18900000"/>
            <a:gd name="adj2" fmla="val 2700000"/>
            <a:gd name="adj3" fmla="val 33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9889C8-FE54-41CA-A42F-64A83314C0E6}">
      <dsp:nvSpPr>
        <dsp:cNvPr id="0" name=""/>
        <dsp:cNvSpPr/>
      </dsp:nvSpPr>
      <dsp:spPr>
        <a:xfrm>
          <a:off x="458276" y="303776"/>
          <a:ext cx="9024333" cy="6079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554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Cost Effective</a:t>
          </a:r>
        </a:p>
      </dsp:txBody>
      <dsp:txXfrm>
        <a:off x="458276" y="303776"/>
        <a:ext cx="9024333" cy="607942"/>
      </dsp:txXfrm>
    </dsp:sp>
    <dsp:sp modelId="{0285B508-DFB7-47B1-B34B-E5DAE12F7D21}">
      <dsp:nvSpPr>
        <dsp:cNvPr id="0" name=""/>
        <dsp:cNvSpPr/>
      </dsp:nvSpPr>
      <dsp:spPr>
        <a:xfrm>
          <a:off x="78312" y="227783"/>
          <a:ext cx="759927" cy="7599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44BB8D-AF04-49E7-B9C3-4414C3FC9D89}">
      <dsp:nvSpPr>
        <dsp:cNvPr id="0" name=""/>
        <dsp:cNvSpPr/>
      </dsp:nvSpPr>
      <dsp:spPr>
        <a:xfrm>
          <a:off x="893910" y="1215398"/>
          <a:ext cx="8588699" cy="6079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554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Future Proof</a:t>
          </a:r>
        </a:p>
      </dsp:txBody>
      <dsp:txXfrm>
        <a:off x="893910" y="1215398"/>
        <a:ext cx="8588699" cy="607942"/>
      </dsp:txXfrm>
    </dsp:sp>
    <dsp:sp modelId="{94420414-1007-4928-B7F7-4506F355FA70}">
      <dsp:nvSpPr>
        <dsp:cNvPr id="0" name=""/>
        <dsp:cNvSpPr/>
      </dsp:nvSpPr>
      <dsp:spPr>
        <a:xfrm>
          <a:off x="513946" y="1139405"/>
          <a:ext cx="759927" cy="7599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E75A06-2068-4E0E-AFF2-A456FFFD5569}">
      <dsp:nvSpPr>
        <dsp:cNvPr id="0" name=""/>
        <dsp:cNvSpPr/>
      </dsp:nvSpPr>
      <dsp:spPr>
        <a:xfrm>
          <a:off x="1027614" y="2127020"/>
          <a:ext cx="8454995" cy="6079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554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Technology Neutral</a:t>
          </a:r>
        </a:p>
      </dsp:txBody>
      <dsp:txXfrm>
        <a:off x="1027614" y="2127020"/>
        <a:ext cx="8454995" cy="607942"/>
      </dsp:txXfrm>
    </dsp:sp>
    <dsp:sp modelId="{24281D0C-2D48-438A-B06B-4F8C03AEAC46}">
      <dsp:nvSpPr>
        <dsp:cNvPr id="0" name=""/>
        <dsp:cNvSpPr/>
      </dsp:nvSpPr>
      <dsp:spPr>
        <a:xfrm>
          <a:off x="647650" y="2051027"/>
          <a:ext cx="759927" cy="7599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23F11A-7B45-48D2-979B-95074F469495}">
      <dsp:nvSpPr>
        <dsp:cNvPr id="0" name=""/>
        <dsp:cNvSpPr/>
      </dsp:nvSpPr>
      <dsp:spPr>
        <a:xfrm>
          <a:off x="893910" y="3038642"/>
          <a:ext cx="8588699" cy="6079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554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Equal Access</a:t>
          </a:r>
        </a:p>
      </dsp:txBody>
      <dsp:txXfrm>
        <a:off x="893910" y="3038642"/>
        <a:ext cx="8588699" cy="607942"/>
      </dsp:txXfrm>
    </dsp:sp>
    <dsp:sp modelId="{DD8ED141-F3B4-44CE-9D69-06364FC3D1E0}">
      <dsp:nvSpPr>
        <dsp:cNvPr id="0" name=""/>
        <dsp:cNvSpPr/>
      </dsp:nvSpPr>
      <dsp:spPr>
        <a:xfrm>
          <a:off x="513946" y="2962649"/>
          <a:ext cx="759927" cy="7599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E51EDA9-7F4E-4410-AB5D-8A2F405AF232}">
      <dsp:nvSpPr>
        <dsp:cNvPr id="0" name=""/>
        <dsp:cNvSpPr/>
      </dsp:nvSpPr>
      <dsp:spPr>
        <a:xfrm>
          <a:off x="458276" y="3950263"/>
          <a:ext cx="9024333" cy="6079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554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Scalable</a:t>
          </a:r>
        </a:p>
      </dsp:txBody>
      <dsp:txXfrm>
        <a:off x="458276" y="3950263"/>
        <a:ext cx="9024333" cy="607942"/>
      </dsp:txXfrm>
    </dsp:sp>
    <dsp:sp modelId="{4B8C435B-CAE7-4A05-BDC0-C0D8C6917D1A}">
      <dsp:nvSpPr>
        <dsp:cNvPr id="0" name=""/>
        <dsp:cNvSpPr/>
      </dsp:nvSpPr>
      <dsp:spPr>
        <a:xfrm>
          <a:off x="78312" y="3874271"/>
          <a:ext cx="759927" cy="7599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A56B9-24C1-455B-AEF5-F4737206843B}">
      <dsp:nvSpPr>
        <dsp:cNvPr id="0" name=""/>
        <dsp:cNvSpPr/>
      </dsp:nvSpPr>
      <dsp:spPr>
        <a:xfrm>
          <a:off x="1866528" y="572088"/>
          <a:ext cx="3450201" cy="3377403"/>
        </a:xfrm>
        <a:prstGeom prst="ellipse">
          <a:avLst/>
        </a:prstGeom>
        <a:gradFill rotWithShape="1">
          <a:gsLst>
            <a:gs pos="0">
              <a:schemeClr val="accent6">
                <a:tint val="65000"/>
                <a:shade val="92000"/>
                <a:satMod val="130000"/>
              </a:schemeClr>
            </a:gs>
            <a:gs pos="45000">
              <a:schemeClr val="accent6">
                <a:tint val="60000"/>
                <a:shade val="99000"/>
                <a:satMod val="120000"/>
              </a:schemeClr>
            </a:gs>
            <a:gs pos="100000">
              <a:schemeClr val="accent6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/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USDA (Federal)</a:t>
          </a:r>
        </a:p>
      </dsp:txBody>
      <dsp:txXfrm>
        <a:off x="2371798" y="1066697"/>
        <a:ext cx="2439661" cy="2388185"/>
      </dsp:txXfrm>
    </dsp:sp>
    <dsp:sp modelId="{74CE1BD4-0E49-46F5-AF3C-3A91D0515A41}">
      <dsp:nvSpPr>
        <dsp:cNvPr id="0" name=""/>
        <dsp:cNvSpPr/>
      </dsp:nvSpPr>
      <dsp:spPr>
        <a:xfrm>
          <a:off x="4257282" y="2480719"/>
          <a:ext cx="205185" cy="205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DBDD09-A625-4F04-B370-9BD8761DC92B}">
      <dsp:nvSpPr>
        <dsp:cNvPr id="0" name=""/>
        <dsp:cNvSpPr/>
      </dsp:nvSpPr>
      <dsp:spPr>
        <a:xfrm>
          <a:off x="4967637" y="1900616"/>
          <a:ext cx="205185" cy="205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B2DCE-CE3D-47FC-BF9B-C574FCC46478}">
      <dsp:nvSpPr>
        <dsp:cNvPr id="0" name=""/>
        <dsp:cNvSpPr/>
      </dsp:nvSpPr>
      <dsp:spPr>
        <a:xfrm>
          <a:off x="3987132" y="3442307"/>
          <a:ext cx="282978" cy="2834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A7F2D-39E3-4522-9E35-D717C87CF11E}">
      <dsp:nvSpPr>
        <dsp:cNvPr id="0" name=""/>
        <dsp:cNvSpPr/>
      </dsp:nvSpPr>
      <dsp:spPr>
        <a:xfrm>
          <a:off x="3098517" y="1153653"/>
          <a:ext cx="205185" cy="205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A86A5-C584-417C-9AF5-7050350542C9}">
      <dsp:nvSpPr>
        <dsp:cNvPr id="0" name=""/>
        <dsp:cNvSpPr/>
      </dsp:nvSpPr>
      <dsp:spPr>
        <a:xfrm>
          <a:off x="2452678" y="2327777"/>
          <a:ext cx="205185" cy="205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80E45B-EEC5-4D35-BA88-919EBA9A773A}">
      <dsp:nvSpPr>
        <dsp:cNvPr id="0" name=""/>
        <dsp:cNvSpPr/>
      </dsp:nvSpPr>
      <dsp:spPr>
        <a:xfrm>
          <a:off x="608451" y="0"/>
          <a:ext cx="2170894" cy="2023695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PWB (State)</a:t>
          </a:r>
        </a:p>
      </dsp:txBody>
      <dsp:txXfrm>
        <a:off x="926371" y="296363"/>
        <a:ext cx="1535054" cy="1430969"/>
      </dsp:txXfrm>
    </dsp:sp>
    <dsp:sp modelId="{A604562C-D03A-4448-B5D2-84A9BDA38850}">
      <dsp:nvSpPr>
        <dsp:cNvPr id="0" name=""/>
        <dsp:cNvSpPr/>
      </dsp:nvSpPr>
      <dsp:spPr>
        <a:xfrm>
          <a:off x="3424830" y="1162751"/>
          <a:ext cx="282978" cy="2834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F675B-9DE2-40B6-AF1A-076727D4CC79}">
      <dsp:nvSpPr>
        <dsp:cNvPr id="0" name=""/>
        <dsp:cNvSpPr/>
      </dsp:nvSpPr>
      <dsp:spPr>
        <a:xfrm>
          <a:off x="1362741" y="2485041"/>
          <a:ext cx="906991" cy="8714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EF63B5-BA3E-4888-B7B6-2CCE457D3368}">
      <dsp:nvSpPr>
        <dsp:cNvPr id="0" name=""/>
        <dsp:cNvSpPr/>
      </dsp:nvSpPr>
      <dsp:spPr>
        <a:xfrm>
          <a:off x="4616341" y="490980"/>
          <a:ext cx="2170894" cy="2023695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SBO (State)</a:t>
          </a:r>
        </a:p>
      </dsp:txBody>
      <dsp:txXfrm>
        <a:off x="4934261" y="787343"/>
        <a:ext cx="1535054" cy="1430969"/>
      </dsp:txXfrm>
    </dsp:sp>
    <dsp:sp modelId="{23DE8498-54D2-4C7D-A5DD-6F2ABF734516}">
      <dsp:nvSpPr>
        <dsp:cNvPr id="0" name=""/>
        <dsp:cNvSpPr/>
      </dsp:nvSpPr>
      <dsp:spPr>
        <a:xfrm>
          <a:off x="4445555" y="3477822"/>
          <a:ext cx="282978" cy="2834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5F9761-7473-49A9-AC5A-3ECCB14C37C3}">
      <dsp:nvSpPr>
        <dsp:cNvPr id="0" name=""/>
        <dsp:cNvSpPr/>
      </dsp:nvSpPr>
      <dsp:spPr>
        <a:xfrm>
          <a:off x="1365664" y="3273990"/>
          <a:ext cx="205185" cy="205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B1AA4-FABA-4D27-9B7B-139658AC1FCE}">
      <dsp:nvSpPr>
        <dsp:cNvPr id="0" name=""/>
        <dsp:cNvSpPr/>
      </dsp:nvSpPr>
      <dsp:spPr>
        <a:xfrm>
          <a:off x="3410211" y="2981938"/>
          <a:ext cx="205185" cy="205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2AFAD-1E40-4EC1-9D51-5784C3695D73}">
      <dsp:nvSpPr>
        <dsp:cNvPr id="0" name=""/>
        <dsp:cNvSpPr/>
      </dsp:nvSpPr>
      <dsp:spPr>
        <a:xfrm>
          <a:off x="4777111" y="2948284"/>
          <a:ext cx="1034803" cy="1034921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CERB (State)</a:t>
          </a:r>
        </a:p>
      </dsp:txBody>
      <dsp:txXfrm>
        <a:off x="4928654" y="3099845"/>
        <a:ext cx="731717" cy="731799"/>
      </dsp:txXfrm>
    </dsp:sp>
    <dsp:sp modelId="{7FB91737-5903-4F4C-B668-09952A8D6EE5}">
      <dsp:nvSpPr>
        <dsp:cNvPr id="0" name=""/>
        <dsp:cNvSpPr/>
      </dsp:nvSpPr>
      <dsp:spPr>
        <a:xfrm>
          <a:off x="5260014" y="2592534"/>
          <a:ext cx="205185" cy="205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2D82F-70B8-4B82-8220-D9BA42A41B0B}">
      <dsp:nvSpPr>
        <dsp:cNvPr id="0" name=""/>
        <dsp:cNvSpPr/>
      </dsp:nvSpPr>
      <dsp:spPr>
        <a:xfrm>
          <a:off x="2374428" y="3398541"/>
          <a:ext cx="1034803" cy="1034921"/>
        </a:xfrm>
        <a:prstGeom prst="ellipse">
          <a:avLst/>
        </a:prstGeom>
        <a:gradFill rotWithShape="1">
          <a:gsLst>
            <a:gs pos="0">
              <a:schemeClr val="accent3">
                <a:shade val="85000"/>
                <a:satMod val="130000"/>
              </a:schemeClr>
            </a:gs>
            <a:gs pos="34000">
              <a:schemeClr val="accent3">
                <a:shade val="87000"/>
                <a:satMod val="125000"/>
              </a:schemeClr>
            </a:gs>
            <a:gs pos="70000">
              <a:schemeClr val="accent3">
                <a:tint val="100000"/>
                <a:shade val="90000"/>
                <a:satMod val="130000"/>
              </a:schemeClr>
            </a:gs>
            <a:gs pos="100000">
              <a:schemeClr val="accent3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Stimulus (Federal)</a:t>
          </a:r>
        </a:p>
      </dsp:txBody>
      <dsp:txXfrm>
        <a:off x="2525971" y="3550102"/>
        <a:ext cx="731717" cy="731799"/>
      </dsp:txXfrm>
    </dsp:sp>
    <dsp:sp modelId="{02D44F7A-B901-45A7-9DE7-B0565572C5A4}">
      <dsp:nvSpPr>
        <dsp:cNvPr id="0" name=""/>
        <dsp:cNvSpPr/>
      </dsp:nvSpPr>
      <dsp:spPr>
        <a:xfrm>
          <a:off x="3505755" y="3479155"/>
          <a:ext cx="205185" cy="205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A8E73-F9B4-4E6C-8403-F31ECA7F21CB}">
      <dsp:nvSpPr>
        <dsp:cNvPr id="0" name=""/>
        <dsp:cNvSpPr/>
      </dsp:nvSpPr>
      <dsp:spPr>
        <a:xfrm>
          <a:off x="3568407" y="0"/>
          <a:ext cx="1034803" cy="1034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Local / Private</a:t>
          </a:r>
        </a:p>
      </dsp:txBody>
      <dsp:txXfrm>
        <a:off x="3719950" y="151561"/>
        <a:ext cx="731717" cy="731799"/>
      </dsp:txXfrm>
    </dsp:sp>
    <dsp:sp modelId="{170416CF-8415-44AA-BE7B-A6D9407DAC62}">
      <dsp:nvSpPr>
        <dsp:cNvPr id="0" name=""/>
        <dsp:cNvSpPr/>
      </dsp:nvSpPr>
      <dsp:spPr>
        <a:xfrm>
          <a:off x="2987385" y="554250"/>
          <a:ext cx="205185" cy="205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E59A5-7CC1-46CE-9165-C4F03E9C19F1}">
      <dsp:nvSpPr>
        <dsp:cNvPr id="0" name=""/>
        <dsp:cNvSpPr/>
      </dsp:nvSpPr>
      <dsp:spPr>
        <a:xfrm>
          <a:off x="4681526" y="254749"/>
          <a:ext cx="205185" cy="205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BFC85-49E4-447A-A7E3-16153CB2FE2A}" type="datetimeFigureOut">
              <a:rPr lang="en-IN" smtClean="0"/>
              <a:t>28-04-2021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072A3-100F-40A9-915F-8D2D9E6962D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1B50E-4C60-4F9E-B773-52059170945B}" type="datetimeFigureOut">
              <a:rPr lang="en-IN" smtClean="0"/>
              <a:t>28-04-2021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30CFA-805A-4FD3-B3A0-DAAA5993DA1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30CFA-805A-4FD3-B3A0-DAAA5993DA17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9685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53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2109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Add a footer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2410347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Add a footer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78086984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wis County PUD 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11" y="879275"/>
            <a:ext cx="7048980" cy="9105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IN" dirty="0"/>
              <a:t>Lewis County PUD</a:t>
            </a:r>
            <a:endParaRPr lang="en-US" dirty="0"/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84367" y="1945829"/>
            <a:ext cx="4911633" cy="6754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 Public Power Community</a:t>
            </a:r>
          </a:p>
        </p:txBody>
      </p:sp>
    </p:spTree>
    <p:extLst>
      <p:ext uri="{BB962C8B-B14F-4D97-AF65-F5344CB8AC3E}">
        <p14:creationId xmlns:p14="http://schemas.microsoft.com/office/powerpoint/2010/main" val="210923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977" y="2595266"/>
            <a:ext cx="5564622" cy="35671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23560" y="1923679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SUBTITLE STYLE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123560" y="1175657"/>
            <a:ext cx="8368783" cy="6925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en-IN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IN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5590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28178" y="2104888"/>
            <a:ext cx="4867809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3" title="Bullet Point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1128178" y="2886076"/>
            <a:ext cx="486781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dirty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dirty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 title="Bullet Point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/>
              <a:t>Fifth level</a:t>
            </a:r>
            <a:endParaRPr lang="en-IN" dirty="0"/>
          </a:p>
        </p:txBody>
      </p:sp>
      <p:sp>
        <p:nvSpPr>
          <p:cNvPr id="24" name="Text Placeholder 4" title="Subtitle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128179" y="1764134"/>
            <a:ext cx="6912181" cy="3415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IN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128179" y="515533"/>
            <a:ext cx="8772279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8985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4" title="Subtitle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7970" y="1670846"/>
            <a:ext cx="6890524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IN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7947" y="522877"/>
            <a:ext cx="8764115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97946" y="2318656"/>
            <a:ext cx="4559631" cy="3770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0" name="Chart Placeholder 2" title="Chart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318702"/>
            <a:ext cx="5719397" cy="377153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23425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Picture Placeholder 31" title="Image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Image Here</a:t>
            </a:r>
          </a:p>
        </p:txBody>
      </p:sp>
      <p:sp>
        <p:nvSpPr>
          <p:cNvPr id="9" name="Title 1" title="Title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Caption Here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94371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4799" y="1844911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IN" dirty="0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4799" y="3472139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ZA" dirty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7479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ZA" dirty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64830" y="4203643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ZA" dirty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51129" y="458193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ZA" dirty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dirty="0"/>
          </a:p>
        </p:txBody>
      </p:sp>
      <p:sp>
        <p:nvSpPr>
          <p:cNvPr id="15" name="Shape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dirty="0"/>
          </a:p>
        </p:txBody>
      </p:sp>
      <p:sp>
        <p:nvSpPr>
          <p:cNvPr id="19" name="Shape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dirty="0"/>
          </a:p>
        </p:txBody>
      </p:sp>
      <p:sp>
        <p:nvSpPr>
          <p:cNvPr id="20" name="Shape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8546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367" y="585340"/>
            <a:ext cx="7654833" cy="125216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IN" dirty="0"/>
              <a:t>Click To Edit Master Title Style</a:t>
            </a:r>
            <a:endParaRPr lang="en-US" dirty="0"/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84367" y="1945829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issio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8109" y="1764336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 baseline="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Governed by three publicly elected Commissioners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IN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109" y="597649"/>
            <a:ext cx="8804936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Our Commissioners</a:t>
            </a:r>
            <a:endParaRPr lang="en-IN" dirty="0"/>
          </a:p>
        </p:txBody>
      </p:sp>
      <p:pic>
        <p:nvPicPr>
          <p:cNvPr id="21" name="Picture 2" descr="https://www.lcpud.org/wp-content/uploads/ben_new3-647x80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78" y="2356827"/>
            <a:ext cx="2676305" cy="330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s://www.lcpud.org/wp-content/uploads/tim-640x800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659" y="2356826"/>
            <a:ext cx="2647351" cy="330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456111" y="5668450"/>
            <a:ext cx="273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 dirty="0"/>
              <a:t>Commissioner Ben Kostick</a:t>
            </a:r>
          </a:p>
          <a:p>
            <a:pPr marL="0" indent="0">
              <a:buNone/>
            </a:pPr>
            <a:r>
              <a:rPr lang="en-US" dirty="0"/>
              <a:t>District No. 1-</a:t>
            </a:r>
            <a:r>
              <a:rPr lang="en-US" sz="1200" dirty="0"/>
              <a:t>December 31, 2020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3568458" y="5689234"/>
            <a:ext cx="2836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 dirty="0"/>
              <a:t>Commissioner Ed Rothlin</a:t>
            </a:r>
          </a:p>
          <a:p>
            <a:pPr marL="0" indent="0">
              <a:buNone/>
            </a:pPr>
            <a:r>
              <a:rPr lang="en-US" dirty="0"/>
              <a:t>District No. 2-</a:t>
            </a:r>
            <a:r>
              <a:rPr lang="en-US" sz="1200" dirty="0"/>
              <a:t>December 31, 2020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6679908" y="5666015"/>
            <a:ext cx="2905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 dirty="0"/>
              <a:t>Commissioner Tim Cournyer</a:t>
            </a:r>
          </a:p>
          <a:p>
            <a:pPr marL="0" indent="0">
              <a:buNone/>
            </a:pPr>
            <a:r>
              <a:rPr lang="en-US" dirty="0"/>
              <a:t>District No. 3-</a:t>
            </a:r>
            <a:r>
              <a:rPr lang="en-US" sz="1200" dirty="0"/>
              <a:t>December 31, 2022</a:t>
            </a:r>
          </a:p>
        </p:txBody>
      </p:sp>
    </p:spTree>
    <p:extLst>
      <p:ext uri="{BB962C8B-B14F-4D97-AF65-F5344CB8AC3E}">
        <p14:creationId xmlns:p14="http://schemas.microsoft.com/office/powerpoint/2010/main" val="443350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Add a footer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252086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ng Our Custom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rgbClr val="0027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66358" y="1915756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 baseline="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Since 1936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175027" y="700190"/>
            <a:ext cx="7368596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Serving Our Customers</a:t>
            </a:r>
            <a:endParaRPr lang="en-IN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2261" y="0"/>
            <a:ext cx="6229739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IN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1175027" y="2657084"/>
            <a:ext cx="5870207" cy="3193806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 marL="800100" indent="-342900">
              <a:buFont typeface="Arial" panose="020B0604020202020204" pitchFamily="34" charset="0"/>
              <a:buChar char="•"/>
              <a:defRPr baseline="0"/>
            </a:lvl2pPr>
            <a:lvl3pPr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Owned by our customers</a:t>
            </a:r>
          </a:p>
          <a:p>
            <a:pPr lvl="1"/>
            <a:r>
              <a:rPr lang="en-US" dirty="0"/>
              <a:t>Currently serves about 32,000 customers within approximately 2,530 square miles.</a:t>
            </a:r>
          </a:p>
          <a:p>
            <a:pPr lvl="2"/>
            <a:r>
              <a:rPr lang="en-US" dirty="0"/>
              <a:t>About 3,000 miles of distribution line and services.</a:t>
            </a:r>
          </a:p>
          <a:p>
            <a:pPr lvl="1"/>
            <a:r>
              <a:rPr lang="en-US" dirty="0"/>
              <a:t>Employs approximately 115 people</a:t>
            </a:r>
          </a:p>
        </p:txBody>
      </p:sp>
    </p:spTree>
    <p:extLst>
      <p:ext uri="{BB962C8B-B14F-4D97-AF65-F5344CB8AC3E}">
        <p14:creationId xmlns:p14="http://schemas.microsoft.com/office/powerpoint/2010/main" val="3796628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wlitz Falls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3844" y="199016"/>
            <a:ext cx="6688156" cy="6658984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rIns="36576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104" y="2526355"/>
            <a:ext cx="5259822" cy="3116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 baseline="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 baseline="0">
                <a:solidFill>
                  <a:schemeClr val="tx1"/>
                </a:solidFill>
              </a:defRPr>
            </a:lvl2pPr>
            <a:lvl3pPr marL="914400" indent="0">
              <a:buClr>
                <a:schemeClr val="accent2"/>
              </a:buClr>
              <a:buNone/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 marL="1828800" indent="0">
              <a:buClr>
                <a:schemeClr val="accent2"/>
              </a:buClr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Confluence of the </a:t>
            </a:r>
            <a:r>
              <a:rPr lang="en-US" dirty="0" err="1"/>
              <a:t>Cispus</a:t>
            </a:r>
            <a:r>
              <a:rPr lang="en-US" dirty="0"/>
              <a:t> and Cowlitz River near Randle, WA</a:t>
            </a:r>
          </a:p>
          <a:p>
            <a:pPr lvl="1"/>
            <a:r>
              <a:rPr lang="en-US" dirty="0"/>
              <a:t>Commercial operation began July 1994</a:t>
            </a:r>
          </a:p>
          <a:p>
            <a:pPr lvl="1"/>
            <a:r>
              <a:rPr lang="en-US" dirty="0"/>
              <a:t>Run of the river operation</a:t>
            </a:r>
          </a:p>
        </p:txBody>
      </p: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66368" y="1795763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 baseline="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Owner and operator of the Cowlitz Falls Hydroelectric Project</a:t>
            </a:r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6367" y="587831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Hydro Power</a:t>
            </a:r>
            <a:endParaRPr lang="en-IN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IN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18183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869" y="2307665"/>
            <a:ext cx="6093165" cy="34399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256870" y="1723009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SUBTITLE STYLE</a:t>
            </a:r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6869" y="507296"/>
            <a:ext cx="8444479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en-IN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IN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6367" y="2515140"/>
            <a:ext cx="5809199" cy="34589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66368" y="1866667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 baseline="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6367" y="612392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IN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IN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798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able Placeholder 11" title="Table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197947" y="2664803"/>
            <a:ext cx="10326806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7947" y="1785350"/>
            <a:ext cx="7665564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IN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7947" y="580027"/>
            <a:ext cx="8804936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4358" y="251949"/>
            <a:ext cx="7386168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IN" dirty="0"/>
              <a:t>Click To Edit Master Title Style</a:t>
            </a:r>
            <a:endParaRPr lang="en-US" dirty="0"/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4358" y="1950345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34561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168" y="1913939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IN" dirty="0"/>
              <a:t>Click To Edit Master Title Style</a:t>
            </a:r>
            <a:endParaRPr lang="en-US" dirty="0"/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00168" y="3718565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78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IN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6949" y="494779"/>
            <a:ext cx="8172993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en-IN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948" y="1671924"/>
            <a:ext cx="10186851" cy="4505039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3430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IN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83" y="478693"/>
            <a:ext cx="8097338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1782" y="2318656"/>
            <a:ext cx="4555795" cy="3770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8" name="Chart Placeholder 2" title="Chart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318702"/>
            <a:ext cx="5719397" cy="377153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4813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IN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8240" y="481943"/>
            <a:ext cx="8108224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8240" y="1681163"/>
            <a:ext cx="4742939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8240" y="2505075"/>
            <a:ext cx="4752187" cy="368458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267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1827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83353" y="4116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IN" dirty="0"/>
              <a:t>Click To Edit Master Title Style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83353" y="1824960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304" y="1930605"/>
            <a:ext cx="4576353" cy="4341862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6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36571" y="507431"/>
            <a:ext cx="7032171" cy="11994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IN" dirty="0"/>
              <a:t>Click To Edit Master Title Style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0095" y="1834460"/>
            <a:ext cx="4268647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85078" y="1834460"/>
            <a:ext cx="5715017" cy="41136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02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IN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09613" y="833438"/>
            <a:ext cx="8948737" cy="54117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 title="Title ">
            <a:extLst>
              <a:ext uri="{FF2B5EF4-FFF2-40B4-BE49-F238E27FC236}">
                <a16:creationId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074" y="461539"/>
            <a:ext cx="8065226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en-IN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IN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0361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5281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7307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864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3481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Add a footer</a:t>
            </a:r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35492549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Add a footer</a:t>
            </a:r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8412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Add a footer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003268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IN"/>
              <a:t>Add a footer</a:t>
            </a:r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15624603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4289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699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IN"/>
              <a:t>Add a footer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699F50C-BE38-4BD0-BA84-9B090E1F2B9B}" type="slidenum">
              <a:rPr lang="en-IN" smtClean="0"/>
              <a:pPr/>
              <a:t>‹#›</a:t>
            </a:fld>
            <a:endParaRPr lang="en-IN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15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651" r:id="rId18"/>
    <p:sldLayoutId id="2147483720" r:id="rId19"/>
    <p:sldLayoutId id="2147483721" r:id="rId20"/>
    <p:sldLayoutId id="2147483722" r:id="rId21"/>
    <p:sldLayoutId id="2147483706" r:id="rId22"/>
    <p:sldLayoutId id="2147483717" r:id="rId23"/>
    <p:sldLayoutId id="214748368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692" r:id="rId32"/>
    <p:sldLayoutId id="2147483697" r:id="rId33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43442" y="124689"/>
            <a:ext cx="11905700" cy="66106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" name="bk object 17"/>
          <p:cNvSpPr/>
          <p:nvPr/>
        </p:nvSpPr>
        <p:spPr>
          <a:xfrm>
            <a:off x="143442" y="124690"/>
            <a:ext cx="1778498" cy="1363373"/>
          </a:xfrm>
          <a:custGeom>
            <a:avLst/>
            <a:gdLst/>
            <a:ahLst/>
            <a:cxnLst/>
            <a:rect l="l" t="t" r="r" b="b"/>
            <a:pathLst>
              <a:path w="2267585" h="1999614">
                <a:moveTo>
                  <a:pt x="2266989" y="0"/>
                </a:moveTo>
                <a:lnTo>
                  <a:pt x="2258676" y="152398"/>
                </a:lnTo>
                <a:lnTo>
                  <a:pt x="2249531" y="316989"/>
                </a:lnTo>
                <a:lnTo>
                  <a:pt x="2243435" y="487676"/>
                </a:lnTo>
                <a:lnTo>
                  <a:pt x="2234291" y="652267"/>
                </a:lnTo>
                <a:lnTo>
                  <a:pt x="2231243" y="832098"/>
                </a:lnTo>
                <a:lnTo>
                  <a:pt x="2225146" y="999737"/>
                </a:lnTo>
                <a:lnTo>
                  <a:pt x="2219050" y="1167376"/>
                </a:lnTo>
                <a:lnTo>
                  <a:pt x="2209906" y="1331967"/>
                </a:lnTo>
                <a:lnTo>
                  <a:pt x="2209906" y="1374638"/>
                </a:lnTo>
                <a:lnTo>
                  <a:pt x="2209906" y="1411214"/>
                </a:lnTo>
                <a:lnTo>
                  <a:pt x="2209906" y="1423406"/>
                </a:lnTo>
                <a:lnTo>
                  <a:pt x="2206857" y="1499606"/>
                </a:lnTo>
                <a:lnTo>
                  <a:pt x="2200761" y="1664197"/>
                </a:lnTo>
                <a:lnTo>
                  <a:pt x="2194665" y="1828788"/>
                </a:lnTo>
                <a:lnTo>
                  <a:pt x="2191617" y="1929371"/>
                </a:lnTo>
                <a:lnTo>
                  <a:pt x="2188569" y="1999474"/>
                </a:lnTo>
                <a:lnTo>
                  <a:pt x="2020921" y="1987282"/>
                </a:lnTo>
                <a:lnTo>
                  <a:pt x="1978246" y="1984235"/>
                </a:lnTo>
                <a:lnTo>
                  <a:pt x="1938621" y="1981187"/>
                </a:lnTo>
                <a:lnTo>
                  <a:pt x="1895947" y="1978139"/>
                </a:lnTo>
                <a:lnTo>
                  <a:pt x="1853272" y="1975091"/>
                </a:lnTo>
                <a:lnTo>
                  <a:pt x="1761828" y="1978139"/>
                </a:lnTo>
                <a:lnTo>
                  <a:pt x="1670384" y="1981187"/>
                </a:lnTo>
                <a:lnTo>
                  <a:pt x="1591132" y="1978139"/>
                </a:lnTo>
                <a:lnTo>
                  <a:pt x="1511880" y="1975091"/>
                </a:lnTo>
                <a:lnTo>
                  <a:pt x="1347280" y="1965947"/>
                </a:lnTo>
                <a:lnTo>
                  <a:pt x="1307654" y="1968995"/>
                </a:lnTo>
                <a:lnTo>
                  <a:pt x="1261932" y="1968995"/>
                </a:lnTo>
                <a:lnTo>
                  <a:pt x="1179632" y="1965947"/>
                </a:lnTo>
                <a:lnTo>
                  <a:pt x="1011984" y="1959851"/>
                </a:lnTo>
                <a:lnTo>
                  <a:pt x="969310" y="1956803"/>
                </a:lnTo>
                <a:lnTo>
                  <a:pt x="883962" y="1950707"/>
                </a:lnTo>
                <a:lnTo>
                  <a:pt x="841288" y="1947659"/>
                </a:lnTo>
                <a:lnTo>
                  <a:pt x="673640" y="1944611"/>
                </a:lnTo>
                <a:lnTo>
                  <a:pt x="597436" y="1959851"/>
                </a:lnTo>
                <a:lnTo>
                  <a:pt x="518184" y="1953755"/>
                </a:lnTo>
                <a:lnTo>
                  <a:pt x="353585" y="1947659"/>
                </a:lnTo>
                <a:lnTo>
                  <a:pt x="228611" y="1941563"/>
                </a:lnTo>
                <a:lnTo>
                  <a:pt x="192033" y="1941563"/>
                </a:lnTo>
                <a:lnTo>
                  <a:pt x="27433" y="1932419"/>
                </a:lnTo>
                <a:lnTo>
                  <a:pt x="0" y="1930923"/>
                </a:lnTo>
              </a:path>
            </a:pathLst>
          </a:custGeom>
          <a:ln w="2438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" name="bk object 18"/>
          <p:cNvSpPr/>
          <p:nvPr/>
        </p:nvSpPr>
        <p:spPr>
          <a:xfrm>
            <a:off x="1919735" y="124690"/>
            <a:ext cx="1494" cy="14720"/>
          </a:xfrm>
          <a:custGeom>
            <a:avLst/>
            <a:gdLst/>
            <a:ahLst/>
            <a:cxnLst/>
            <a:rect l="l" t="t" r="r" b="b"/>
            <a:pathLst>
              <a:path w="1905" h="21589">
                <a:moveTo>
                  <a:pt x="889" y="-1524"/>
                </a:moveTo>
                <a:lnTo>
                  <a:pt x="889" y="22859"/>
                </a:lnTo>
              </a:path>
            </a:pathLst>
          </a:custGeom>
          <a:ln w="4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" name="bk object 19"/>
          <p:cNvSpPr/>
          <p:nvPr/>
        </p:nvSpPr>
        <p:spPr>
          <a:xfrm>
            <a:off x="1917344" y="147550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" name="bk object 20"/>
          <p:cNvSpPr/>
          <p:nvPr/>
        </p:nvSpPr>
        <p:spPr>
          <a:xfrm>
            <a:off x="1914953" y="180800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0103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" name="bk object 21"/>
          <p:cNvSpPr/>
          <p:nvPr/>
        </p:nvSpPr>
        <p:spPr>
          <a:xfrm>
            <a:off x="1912563" y="243145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" name="bk object 22"/>
          <p:cNvSpPr/>
          <p:nvPr/>
        </p:nvSpPr>
        <p:spPr>
          <a:xfrm>
            <a:off x="1910171" y="276396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" name="bk object 23"/>
          <p:cNvSpPr/>
          <p:nvPr/>
        </p:nvSpPr>
        <p:spPr>
          <a:xfrm>
            <a:off x="1907780" y="336663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-1524" y="19811"/>
                </a:moveTo>
                <a:lnTo>
                  <a:pt x="1524" y="19811"/>
                </a:lnTo>
              </a:path>
            </a:pathLst>
          </a:custGeom>
          <a:ln w="39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" name="bk object 24"/>
          <p:cNvSpPr/>
          <p:nvPr/>
        </p:nvSpPr>
        <p:spPr>
          <a:xfrm>
            <a:off x="1902999" y="371992"/>
            <a:ext cx="4980" cy="51955"/>
          </a:xfrm>
          <a:custGeom>
            <a:avLst/>
            <a:gdLst/>
            <a:ahLst/>
            <a:cxnLst/>
            <a:rect l="l" t="t" r="r" b="b"/>
            <a:pathLst>
              <a:path w="6350" h="76200">
                <a:moveTo>
                  <a:pt x="3048" y="-1524"/>
                </a:moveTo>
                <a:lnTo>
                  <a:pt x="3048" y="77723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" name="bk object 25"/>
          <p:cNvSpPr/>
          <p:nvPr/>
        </p:nvSpPr>
        <p:spPr>
          <a:xfrm>
            <a:off x="1898219" y="467587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" name="bk object 26"/>
          <p:cNvSpPr/>
          <p:nvPr/>
        </p:nvSpPr>
        <p:spPr>
          <a:xfrm>
            <a:off x="1898218" y="527854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" name="bk object 27"/>
          <p:cNvSpPr/>
          <p:nvPr/>
        </p:nvSpPr>
        <p:spPr>
          <a:xfrm>
            <a:off x="1895827" y="563183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9143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" name="bk object 28"/>
          <p:cNvSpPr/>
          <p:nvPr/>
        </p:nvSpPr>
        <p:spPr>
          <a:xfrm>
            <a:off x="1893437" y="623450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30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" name="bk object 29"/>
          <p:cNvSpPr/>
          <p:nvPr/>
        </p:nvSpPr>
        <p:spPr>
          <a:xfrm>
            <a:off x="1891046" y="656700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3048" y="51815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" name="bk object 30"/>
          <p:cNvSpPr/>
          <p:nvPr/>
        </p:nvSpPr>
        <p:spPr>
          <a:xfrm>
            <a:off x="1891045" y="719046"/>
            <a:ext cx="0" cy="25111"/>
          </a:xfrm>
          <a:custGeom>
            <a:avLst/>
            <a:gdLst/>
            <a:ahLst/>
            <a:cxnLst/>
            <a:rect l="l" t="t" r="r" b="b"/>
            <a:pathLst>
              <a:path h="36830">
                <a:moveTo>
                  <a:pt x="0" y="0"/>
                </a:move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" name="bk object 31"/>
          <p:cNvSpPr/>
          <p:nvPr/>
        </p:nvSpPr>
        <p:spPr>
          <a:xfrm>
            <a:off x="1888655" y="752296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" name="bk object 32"/>
          <p:cNvSpPr/>
          <p:nvPr/>
        </p:nvSpPr>
        <p:spPr>
          <a:xfrm>
            <a:off x="1886265" y="812564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5">
                <a:moveTo>
                  <a:pt x="1524" y="-1524"/>
                </a:moveTo>
                <a:lnTo>
                  <a:pt x="1524" y="41147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" name="bk object 33"/>
          <p:cNvSpPr/>
          <p:nvPr/>
        </p:nvSpPr>
        <p:spPr>
          <a:xfrm>
            <a:off x="1886264" y="847892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" name="bk object 34"/>
          <p:cNvSpPr/>
          <p:nvPr/>
        </p:nvSpPr>
        <p:spPr>
          <a:xfrm>
            <a:off x="1883874" y="908160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5">
                <a:moveTo>
                  <a:pt x="3048" y="0"/>
                </a:moveTo>
                <a:lnTo>
                  <a:pt x="0" y="18287"/>
                </a:ln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" name="bk object 35"/>
          <p:cNvSpPr/>
          <p:nvPr/>
        </p:nvSpPr>
        <p:spPr>
          <a:xfrm>
            <a:off x="1879092" y="943488"/>
            <a:ext cx="4980" cy="51955"/>
          </a:xfrm>
          <a:custGeom>
            <a:avLst/>
            <a:gdLst/>
            <a:ahLst/>
            <a:cxnLst/>
            <a:rect l="l" t="t" r="r" b="b"/>
            <a:pathLst>
              <a:path w="6350" h="76200">
                <a:moveTo>
                  <a:pt x="3048" y="-1524"/>
                </a:moveTo>
                <a:lnTo>
                  <a:pt x="3048" y="77723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" name="bk object 36"/>
          <p:cNvSpPr/>
          <p:nvPr/>
        </p:nvSpPr>
        <p:spPr>
          <a:xfrm>
            <a:off x="1876702" y="1003755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30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" name="bk object 37"/>
          <p:cNvSpPr/>
          <p:nvPr/>
        </p:nvSpPr>
        <p:spPr>
          <a:xfrm>
            <a:off x="1876701" y="1039084"/>
            <a:ext cx="0" cy="79231"/>
          </a:xfrm>
          <a:custGeom>
            <a:avLst/>
            <a:gdLst/>
            <a:ahLst/>
            <a:cxnLst/>
            <a:rect l="l" t="t" r="r" b="b"/>
            <a:pathLst>
              <a:path h="116205">
                <a:moveTo>
                  <a:pt x="0" y="0"/>
                </a:moveTo>
                <a:lnTo>
                  <a:pt x="0" y="1158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" name="bk object 38"/>
          <p:cNvSpPr/>
          <p:nvPr/>
        </p:nvSpPr>
        <p:spPr>
          <a:xfrm>
            <a:off x="1874311" y="1099351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30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" name="bk object 39"/>
          <p:cNvSpPr/>
          <p:nvPr/>
        </p:nvSpPr>
        <p:spPr>
          <a:xfrm>
            <a:off x="1874311" y="1132601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21335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0" name="bk object 40"/>
          <p:cNvSpPr/>
          <p:nvPr/>
        </p:nvSpPr>
        <p:spPr>
          <a:xfrm>
            <a:off x="1871920" y="1194947"/>
            <a:ext cx="0" cy="25111"/>
          </a:xfrm>
          <a:custGeom>
            <a:avLst/>
            <a:gdLst/>
            <a:ahLst/>
            <a:cxnLst/>
            <a:rect l="l" t="t" r="r" b="b"/>
            <a:pathLst>
              <a:path h="36830">
                <a:moveTo>
                  <a:pt x="0" y="0"/>
                </a:move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1" name="bk object 41"/>
          <p:cNvSpPr/>
          <p:nvPr/>
        </p:nvSpPr>
        <p:spPr>
          <a:xfrm>
            <a:off x="1869530" y="1228197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45719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2" name="bk object 42"/>
          <p:cNvSpPr/>
          <p:nvPr/>
        </p:nvSpPr>
        <p:spPr>
          <a:xfrm>
            <a:off x="1867139" y="1288464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5">
                <a:moveTo>
                  <a:pt x="1524" y="-1524"/>
                </a:moveTo>
                <a:lnTo>
                  <a:pt x="1524" y="41147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3" name="bk object 43"/>
          <p:cNvSpPr/>
          <p:nvPr/>
        </p:nvSpPr>
        <p:spPr>
          <a:xfrm>
            <a:off x="1864749" y="1323793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0103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4" name="bk object 44"/>
          <p:cNvSpPr/>
          <p:nvPr/>
        </p:nvSpPr>
        <p:spPr>
          <a:xfrm>
            <a:off x="1864748" y="1384060"/>
            <a:ext cx="0" cy="27276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5" name="bk object 45"/>
          <p:cNvSpPr/>
          <p:nvPr/>
        </p:nvSpPr>
        <p:spPr>
          <a:xfrm>
            <a:off x="1862357" y="1419388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30479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6" name="bk object 46"/>
          <p:cNvSpPr/>
          <p:nvPr/>
        </p:nvSpPr>
        <p:spPr>
          <a:xfrm>
            <a:off x="1840841" y="1479655"/>
            <a:ext cx="21914" cy="8659"/>
          </a:xfrm>
          <a:custGeom>
            <a:avLst/>
            <a:gdLst/>
            <a:ahLst/>
            <a:cxnLst/>
            <a:rect l="l" t="t" r="r" b="b"/>
            <a:pathLst>
              <a:path w="27939" h="12700">
                <a:moveTo>
                  <a:pt x="27433" y="0"/>
                </a:moveTo>
                <a:lnTo>
                  <a:pt x="24385" y="12192"/>
                </a:lnTo>
                <a:lnTo>
                  <a:pt x="0" y="914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7" name="bk object 47"/>
          <p:cNvSpPr/>
          <p:nvPr/>
        </p:nvSpPr>
        <p:spPr>
          <a:xfrm>
            <a:off x="1771510" y="1481733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-1524" y="3048"/>
                </a:moveTo>
                <a:lnTo>
                  <a:pt x="77727" y="304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8" name="bk object 48"/>
          <p:cNvSpPr/>
          <p:nvPr/>
        </p:nvSpPr>
        <p:spPr>
          <a:xfrm>
            <a:off x="1730868" y="1479655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9" name="bk object 49"/>
          <p:cNvSpPr/>
          <p:nvPr/>
        </p:nvSpPr>
        <p:spPr>
          <a:xfrm>
            <a:off x="1661538" y="1475499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76203" y="6095"/>
                </a:moveTo>
                <a:lnTo>
                  <a:pt x="42674" y="3047"/>
                </a:lnTo>
                <a:lnTo>
                  <a:pt x="304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0" name="bk object 50"/>
          <p:cNvSpPr/>
          <p:nvPr/>
        </p:nvSpPr>
        <p:spPr>
          <a:xfrm>
            <a:off x="1620897" y="1473421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5" h="3175">
                <a:moveTo>
                  <a:pt x="39625" y="3048"/>
                </a:moveTo>
                <a:lnTo>
                  <a:pt x="12192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1" name="bk object 51"/>
          <p:cNvSpPr/>
          <p:nvPr/>
        </p:nvSpPr>
        <p:spPr>
          <a:xfrm>
            <a:off x="1551566" y="147134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57914" y="0"/>
                </a:lnTo>
                <a:lnTo>
                  <a:pt x="0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2" name="bk object 52"/>
          <p:cNvSpPr/>
          <p:nvPr/>
        </p:nvSpPr>
        <p:spPr>
          <a:xfrm>
            <a:off x="1510925" y="1473421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5" y="0"/>
                </a:moveTo>
                <a:lnTo>
                  <a:pt x="1828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3" name="bk object 53"/>
          <p:cNvSpPr/>
          <p:nvPr/>
        </p:nvSpPr>
        <p:spPr>
          <a:xfrm>
            <a:off x="1441594" y="1475499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1524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4" name="bk object 54"/>
          <p:cNvSpPr/>
          <p:nvPr/>
        </p:nvSpPr>
        <p:spPr>
          <a:xfrm>
            <a:off x="1403342" y="1473421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5" name="bk object 55"/>
          <p:cNvSpPr/>
          <p:nvPr/>
        </p:nvSpPr>
        <p:spPr>
          <a:xfrm>
            <a:off x="1334012" y="147134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73155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6" name="bk object 56"/>
          <p:cNvSpPr/>
          <p:nvPr/>
        </p:nvSpPr>
        <p:spPr>
          <a:xfrm>
            <a:off x="1293370" y="1469265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7" name="bk object 57"/>
          <p:cNvSpPr/>
          <p:nvPr/>
        </p:nvSpPr>
        <p:spPr>
          <a:xfrm>
            <a:off x="1224039" y="1465108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-1524" y="3047"/>
                </a:moveTo>
                <a:lnTo>
                  <a:pt x="77727" y="3047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8" name="bk object 58"/>
          <p:cNvSpPr/>
          <p:nvPr/>
        </p:nvSpPr>
        <p:spPr>
          <a:xfrm>
            <a:off x="1183398" y="1465109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5" y="0"/>
                </a:moveTo>
                <a:lnTo>
                  <a:pt x="2133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9" name="bk object 59"/>
          <p:cNvSpPr/>
          <p:nvPr/>
        </p:nvSpPr>
        <p:spPr>
          <a:xfrm>
            <a:off x="1114067" y="1465109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0"/>
                </a:moveTo>
                <a:lnTo>
                  <a:pt x="70107" y="3047"/>
                </a:lnTo>
                <a:lnTo>
                  <a:pt x="24385" y="3047"/>
                </a:lnTo>
                <a:lnTo>
                  <a:pt x="0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0" name="bk object 60"/>
          <p:cNvSpPr/>
          <p:nvPr/>
        </p:nvSpPr>
        <p:spPr>
          <a:xfrm>
            <a:off x="1073426" y="1465109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5" h="3175">
                <a:moveTo>
                  <a:pt x="-1524" y="1523"/>
                </a:moveTo>
                <a:lnTo>
                  <a:pt x="41149" y="15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1" name="bk object 61"/>
          <p:cNvSpPr/>
          <p:nvPr/>
        </p:nvSpPr>
        <p:spPr>
          <a:xfrm>
            <a:off x="1004095" y="146303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2" name="bk object 62"/>
          <p:cNvSpPr/>
          <p:nvPr/>
        </p:nvSpPr>
        <p:spPr>
          <a:xfrm>
            <a:off x="965844" y="1460953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3" name="bk object 63"/>
          <p:cNvSpPr/>
          <p:nvPr/>
        </p:nvSpPr>
        <p:spPr>
          <a:xfrm>
            <a:off x="894122" y="1458874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54866" y="3048"/>
                </a:lnTo>
                <a:lnTo>
                  <a:pt x="12192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4" name="bk object 64"/>
          <p:cNvSpPr/>
          <p:nvPr/>
        </p:nvSpPr>
        <p:spPr>
          <a:xfrm>
            <a:off x="855872" y="1456796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5" name="bk object 65"/>
          <p:cNvSpPr/>
          <p:nvPr/>
        </p:nvSpPr>
        <p:spPr>
          <a:xfrm>
            <a:off x="786541" y="1452639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76203" y="6095"/>
                </a:moveTo>
                <a:lnTo>
                  <a:pt x="64011" y="3047"/>
                </a:lnTo>
                <a:lnTo>
                  <a:pt x="2133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6" name="bk object 66"/>
          <p:cNvSpPr/>
          <p:nvPr/>
        </p:nvSpPr>
        <p:spPr>
          <a:xfrm>
            <a:off x="745899" y="1452640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7" name="bk object 67"/>
          <p:cNvSpPr/>
          <p:nvPr/>
        </p:nvSpPr>
        <p:spPr>
          <a:xfrm>
            <a:off x="676568" y="1450562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8" name="bk object 68"/>
          <p:cNvSpPr/>
          <p:nvPr/>
        </p:nvSpPr>
        <p:spPr>
          <a:xfrm>
            <a:off x="638318" y="1452639"/>
            <a:ext cx="28886" cy="4330"/>
          </a:xfrm>
          <a:custGeom>
            <a:avLst/>
            <a:gdLst/>
            <a:ahLst/>
            <a:cxnLst/>
            <a:rect l="l" t="t" r="r" b="b"/>
            <a:pathLst>
              <a:path w="36830" h="6350">
                <a:moveTo>
                  <a:pt x="36577" y="0"/>
                </a:moveTo>
                <a:lnTo>
                  <a:pt x="0" y="60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9" name="bk object 69"/>
          <p:cNvSpPr/>
          <p:nvPr/>
        </p:nvSpPr>
        <p:spPr>
          <a:xfrm>
            <a:off x="568986" y="1458874"/>
            <a:ext cx="57773" cy="2165"/>
          </a:xfrm>
          <a:custGeom>
            <a:avLst/>
            <a:gdLst/>
            <a:ahLst/>
            <a:cxnLst/>
            <a:rect l="l" t="t" r="r" b="b"/>
            <a:pathLst>
              <a:path w="73659" h="3175">
                <a:moveTo>
                  <a:pt x="73155" y="0"/>
                </a:moveTo>
                <a:lnTo>
                  <a:pt x="54866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0" name="bk object 70"/>
          <p:cNvSpPr/>
          <p:nvPr/>
        </p:nvSpPr>
        <p:spPr>
          <a:xfrm>
            <a:off x="528346" y="1456796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39625" y="3048"/>
                </a:moveTo>
                <a:lnTo>
                  <a:pt x="27433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1" name="bk object 71"/>
          <p:cNvSpPr/>
          <p:nvPr/>
        </p:nvSpPr>
        <p:spPr>
          <a:xfrm>
            <a:off x="459015" y="1454718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2" name="bk object 72"/>
          <p:cNvSpPr/>
          <p:nvPr/>
        </p:nvSpPr>
        <p:spPr>
          <a:xfrm>
            <a:off x="418373" y="1452640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39625" y="3047"/>
                </a:moveTo>
                <a:lnTo>
                  <a:pt x="304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3" name="bk object 73"/>
          <p:cNvSpPr/>
          <p:nvPr/>
        </p:nvSpPr>
        <p:spPr>
          <a:xfrm>
            <a:off x="349042" y="1450562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4" name="bk object 74"/>
          <p:cNvSpPr/>
          <p:nvPr/>
        </p:nvSpPr>
        <p:spPr>
          <a:xfrm>
            <a:off x="308401" y="1448483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39625" y="3048"/>
                </a:moveTo>
                <a:lnTo>
                  <a:pt x="1828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5" name="bk object 75"/>
          <p:cNvSpPr/>
          <p:nvPr/>
        </p:nvSpPr>
        <p:spPr>
          <a:xfrm>
            <a:off x="239070" y="1446405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70107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6" name="bk object 76"/>
          <p:cNvSpPr/>
          <p:nvPr/>
        </p:nvSpPr>
        <p:spPr>
          <a:xfrm>
            <a:off x="200819" y="1444327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7" name="bk object 77"/>
          <p:cNvSpPr/>
          <p:nvPr/>
        </p:nvSpPr>
        <p:spPr>
          <a:xfrm>
            <a:off x="143441" y="1440912"/>
            <a:ext cx="47812" cy="1732"/>
          </a:xfrm>
          <a:custGeom>
            <a:avLst/>
            <a:gdLst/>
            <a:ahLst/>
            <a:cxnLst/>
            <a:rect l="l" t="t" r="r" b="b"/>
            <a:pathLst>
              <a:path w="60960" h="2539">
                <a:moveTo>
                  <a:pt x="60962" y="1959"/>
                </a:moveTo>
                <a:lnTo>
                  <a:pt x="27433" y="195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8" name="bk object 78"/>
          <p:cNvSpPr/>
          <p:nvPr/>
        </p:nvSpPr>
        <p:spPr>
          <a:xfrm>
            <a:off x="1850404" y="124689"/>
            <a:ext cx="5974478" cy="1745673"/>
          </a:xfrm>
          <a:custGeom>
            <a:avLst/>
            <a:gdLst/>
            <a:ahLst/>
            <a:cxnLst/>
            <a:rect l="l" t="t" r="r" b="b"/>
            <a:pathLst>
              <a:path w="7617459" h="2560320">
                <a:moveTo>
                  <a:pt x="4230826" y="0"/>
                </a:moveTo>
                <a:lnTo>
                  <a:pt x="4236923" y="6095"/>
                </a:lnTo>
                <a:lnTo>
                  <a:pt x="4258260" y="27431"/>
                </a:lnTo>
                <a:lnTo>
                  <a:pt x="4264356" y="33527"/>
                </a:lnTo>
                <a:lnTo>
                  <a:pt x="4276549" y="45719"/>
                </a:lnTo>
                <a:lnTo>
                  <a:pt x="4294838" y="67055"/>
                </a:lnTo>
                <a:lnTo>
                  <a:pt x="4300934" y="70103"/>
                </a:lnTo>
                <a:lnTo>
                  <a:pt x="4316175" y="76199"/>
                </a:lnTo>
                <a:lnTo>
                  <a:pt x="4331415" y="76199"/>
                </a:lnTo>
                <a:lnTo>
                  <a:pt x="4346656" y="76199"/>
                </a:lnTo>
                <a:lnTo>
                  <a:pt x="4364945" y="79247"/>
                </a:lnTo>
                <a:lnTo>
                  <a:pt x="4377138" y="82295"/>
                </a:lnTo>
                <a:lnTo>
                  <a:pt x="4404571" y="103631"/>
                </a:lnTo>
                <a:lnTo>
                  <a:pt x="4413715" y="109727"/>
                </a:lnTo>
                <a:lnTo>
                  <a:pt x="4419812" y="109727"/>
                </a:lnTo>
                <a:lnTo>
                  <a:pt x="4432004" y="118871"/>
                </a:lnTo>
                <a:lnTo>
                  <a:pt x="4435052" y="112775"/>
                </a:lnTo>
                <a:lnTo>
                  <a:pt x="4435052" y="100583"/>
                </a:lnTo>
                <a:lnTo>
                  <a:pt x="4441149" y="70103"/>
                </a:lnTo>
                <a:lnTo>
                  <a:pt x="4441149" y="60959"/>
                </a:lnTo>
                <a:lnTo>
                  <a:pt x="4438100" y="51815"/>
                </a:lnTo>
                <a:lnTo>
                  <a:pt x="4435052" y="42671"/>
                </a:lnTo>
                <a:lnTo>
                  <a:pt x="4435052" y="33527"/>
                </a:lnTo>
                <a:lnTo>
                  <a:pt x="4435052" y="15239"/>
                </a:lnTo>
                <a:lnTo>
                  <a:pt x="4435052" y="12191"/>
                </a:lnTo>
                <a:lnTo>
                  <a:pt x="4438100" y="9143"/>
                </a:lnTo>
                <a:lnTo>
                  <a:pt x="4441149" y="9143"/>
                </a:lnTo>
                <a:lnTo>
                  <a:pt x="4450293" y="9143"/>
                </a:lnTo>
                <a:lnTo>
                  <a:pt x="4474678" y="15239"/>
                </a:lnTo>
                <a:lnTo>
                  <a:pt x="4480775" y="15239"/>
                </a:lnTo>
                <a:lnTo>
                  <a:pt x="4489919" y="12191"/>
                </a:lnTo>
                <a:lnTo>
                  <a:pt x="4496015" y="15239"/>
                </a:lnTo>
                <a:lnTo>
                  <a:pt x="4514304" y="18287"/>
                </a:lnTo>
                <a:lnTo>
                  <a:pt x="4523449" y="24383"/>
                </a:lnTo>
                <a:lnTo>
                  <a:pt x="4535641" y="36575"/>
                </a:lnTo>
                <a:lnTo>
                  <a:pt x="4541737" y="39623"/>
                </a:lnTo>
                <a:lnTo>
                  <a:pt x="4556978" y="42671"/>
                </a:lnTo>
                <a:lnTo>
                  <a:pt x="4575267" y="45719"/>
                </a:lnTo>
                <a:lnTo>
                  <a:pt x="4578315" y="45719"/>
                </a:lnTo>
                <a:lnTo>
                  <a:pt x="4596604" y="45719"/>
                </a:lnTo>
                <a:lnTo>
                  <a:pt x="4602700" y="45719"/>
                </a:lnTo>
                <a:lnTo>
                  <a:pt x="4624037" y="42671"/>
                </a:lnTo>
                <a:lnTo>
                  <a:pt x="4627085" y="42671"/>
                </a:lnTo>
                <a:lnTo>
                  <a:pt x="4636230" y="45719"/>
                </a:lnTo>
                <a:lnTo>
                  <a:pt x="4639278" y="45719"/>
                </a:lnTo>
                <a:lnTo>
                  <a:pt x="4645374" y="45719"/>
                </a:lnTo>
                <a:lnTo>
                  <a:pt x="4648423" y="42671"/>
                </a:lnTo>
                <a:lnTo>
                  <a:pt x="4654519" y="36575"/>
                </a:lnTo>
                <a:lnTo>
                  <a:pt x="4663663" y="30479"/>
                </a:lnTo>
                <a:lnTo>
                  <a:pt x="4672808" y="12191"/>
                </a:lnTo>
                <a:lnTo>
                  <a:pt x="4675856" y="6095"/>
                </a:lnTo>
                <a:lnTo>
                  <a:pt x="4678904" y="6095"/>
                </a:lnTo>
                <a:lnTo>
                  <a:pt x="4685000" y="6095"/>
                </a:lnTo>
                <a:lnTo>
                  <a:pt x="4688048" y="9143"/>
                </a:lnTo>
                <a:lnTo>
                  <a:pt x="4691097" y="12191"/>
                </a:lnTo>
                <a:lnTo>
                  <a:pt x="4694145" y="15239"/>
                </a:lnTo>
                <a:lnTo>
                  <a:pt x="4697193" y="21335"/>
                </a:lnTo>
                <a:lnTo>
                  <a:pt x="4706337" y="36575"/>
                </a:lnTo>
                <a:lnTo>
                  <a:pt x="4712434" y="51815"/>
                </a:lnTo>
                <a:lnTo>
                  <a:pt x="4718530" y="70103"/>
                </a:lnTo>
                <a:lnTo>
                  <a:pt x="4718530" y="76199"/>
                </a:lnTo>
                <a:lnTo>
                  <a:pt x="4718530" y="79247"/>
                </a:lnTo>
                <a:lnTo>
                  <a:pt x="4718530" y="82295"/>
                </a:lnTo>
                <a:lnTo>
                  <a:pt x="4715482" y="85343"/>
                </a:lnTo>
                <a:lnTo>
                  <a:pt x="4712434" y="88391"/>
                </a:lnTo>
                <a:lnTo>
                  <a:pt x="4709385" y="91439"/>
                </a:lnTo>
                <a:lnTo>
                  <a:pt x="4703289" y="91439"/>
                </a:lnTo>
                <a:lnTo>
                  <a:pt x="4694145" y="88391"/>
                </a:lnTo>
                <a:lnTo>
                  <a:pt x="4681952" y="82295"/>
                </a:lnTo>
                <a:lnTo>
                  <a:pt x="4675856" y="79247"/>
                </a:lnTo>
                <a:lnTo>
                  <a:pt x="4660615" y="76199"/>
                </a:lnTo>
                <a:lnTo>
                  <a:pt x="4651471" y="76199"/>
                </a:lnTo>
                <a:lnTo>
                  <a:pt x="4645374" y="76199"/>
                </a:lnTo>
                <a:lnTo>
                  <a:pt x="4639278" y="76199"/>
                </a:lnTo>
                <a:lnTo>
                  <a:pt x="4636230" y="79247"/>
                </a:lnTo>
                <a:lnTo>
                  <a:pt x="4630134" y="82295"/>
                </a:lnTo>
                <a:lnTo>
                  <a:pt x="4627085" y="85343"/>
                </a:lnTo>
                <a:lnTo>
                  <a:pt x="4624037" y="91439"/>
                </a:lnTo>
                <a:lnTo>
                  <a:pt x="4620989" y="97535"/>
                </a:lnTo>
                <a:lnTo>
                  <a:pt x="4620989" y="103631"/>
                </a:lnTo>
                <a:lnTo>
                  <a:pt x="4617941" y="109727"/>
                </a:lnTo>
                <a:lnTo>
                  <a:pt x="4624037" y="124967"/>
                </a:lnTo>
                <a:lnTo>
                  <a:pt x="4624037" y="131063"/>
                </a:lnTo>
                <a:lnTo>
                  <a:pt x="4633182" y="137159"/>
                </a:lnTo>
                <a:lnTo>
                  <a:pt x="4636230" y="137159"/>
                </a:lnTo>
                <a:lnTo>
                  <a:pt x="4642326" y="140206"/>
                </a:lnTo>
                <a:lnTo>
                  <a:pt x="4645374" y="137159"/>
                </a:lnTo>
                <a:lnTo>
                  <a:pt x="4648423" y="134111"/>
                </a:lnTo>
                <a:lnTo>
                  <a:pt x="4648423" y="131063"/>
                </a:lnTo>
                <a:lnTo>
                  <a:pt x="4651471" y="128015"/>
                </a:lnTo>
                <a:lnTo>
                  <a:pt x="4654519" y="121919"/>
                </a:lnTo>
                <a:lnTo>
                  <a:pt x="4663663" y="115823"/>
                </a:lnTo>
                <a:lnTo>
                  <a:pt x="4666711" y="112775"/>
                </a:lnTo>
                <a:lnTo>
                  <a:pt x="4672808" y="109727"/>
                </a:lnTo>
                <a:lnTo>
                  <a:pt x="4678904" y="109727"/>
                </a:lnTo>
                <a:lnTo>
                  <a:pt x="4685000" y="112775"/>
                </a:lnTo>
                <a:lnTo>
                  <a:pt x="4709385" y="124967"/>
                </a:lnTo>
                <a:lnTo>
                  <a:pt x="4715482" y="128015"/>
                </a:lnTo>
                <a:lnTo>
                  <a:pt x="4721578" y="134111"/>
                </a:lnTo>
                <a:lnTo>
                  <a:pt x="4727674" y="140206"/>
                </a:lnTo>
                <a:lnTo>
                  <a:pt x="4727674" y="146302"/>
                </a:lnTo>
                <a:lnTo>
                  <a:pt x="4730722" y="155446"/>
                </a:lnTo>
                <a:lnTo>
                  <a:pt x="4733771" y="161542"/>
                </a:lnTo>
                <a:lnTo>
                  <a:pt x="4742915" y="161542"/>
                </a:lnTo>
                <a:lnTo>
                  <a:pt x="4752059" y="161542"/>
                </a:lnTo>
                <a:lnTo>
                  <a:pt x="4755108" y="158494"/>
                </a:lnTo>
                <a:lnTo>
                  <a:pt x="4770348" y="146302"/>
                </a:lnTo>
                <a:lnTo>
                  <a:pt x="4776445" y="140206"/>
                </a:lnTo>
                <a:lnTo>
                  <a:pt x="4782541" y="137159"/>
                </a:lnTo>
                <a:lnTo>
                  <a:pt x="4785589" y="134111"/>
                </a:lnTo>
                <a:lnTo>
                  <a:pt x="4788637" y="134111"/>
                </a:lnTo>
                <a:lnTo>
                  <a:pt x="4791685" y="134111"/>
                </a:lnTo>
                <a:lnTo>
                  <a:pt x="4797782" y="137159"/>
                </a:lnTo>
                <a:lnTo>
                  <a:pt x="4806926" y="140206"/>
                </a:lnTo>
                <a:lnTo>
                  <a:pt x="4813022" y="143254"/>
                </a:lnTo>
                <a:lnTo>
                  <a:pt x="4813022" y="146302"/>
                </a:lnTo>
                <a:lnTo>
                  <a:pt x="4816071" y="149350"/>
                </a:lnTo>
                <a:lnTo>
                  <a:pt x="4816071" y="152398"/>
                </a:lnTo>
                <a:lnTo>
                  <a:pt x="4816071" y="158494"/>
                </a:lnTo>
                <a:lnTo>
                  <a:pt x="4813022" y="164590"/>
                </a:lnTo>
                <a:lnTo>
                  <a:pt x="4806926" y="167638"/>
                </a:lnTo>
                <a:lnTo>
                  <a:pt x="4803878" y="170686"/>
                </a:lnTo>
                <a:lnTo>
                  <a:pt x="4800830" y="173734"/>
                </a:lnTo>
                <a:lnTo>
                  <a:pt x="4773396" y="179830"/>
                </a:lnTo>
                <a:lnTo>
                  <a:pt x="4767300" y="179830"/>
                </a:lnTo>
                <a:lnTo>
                  <a:pt x="4764252" y="179830"/>
                </a:lnTo>
                <a:lnTo>
                  <a:pt x="4761204" y="182878"/>
                </a:lnTo>
                <a:lnTo>
                  <a:pt x="4755108" y="185926"/>
                </a:lnTo>
                <a:lnTo>
                  <a:pt x="4749011" y="192022"/>
                </a:lnTo>
                <a:lnTo>
                  <a:pt x="4742915" y="198118"/>
                </a:lnTo>
                <a:lnTo>
                  <a:pt x="4742915" y="210310"/>
                </a:lnTo>
                <a:lnTo>
                  <a:pt x="4739867" y="219454"/>
                </a:lnTo>
                <a:lnTo>
                  <a:pt x="4745963" y="240790"/>
                </a:lnTo>
                <a:lnTo>
                  <a:pt x="4752059" y="249934"/>
                </a:lnTo>
                <a:lnTo>
                  <a:pt x="4755108" y="271270"/>
                </a:lnTo>
                <a:lnTo>
                  <a:pt x="4758156" y="283462"/>
                </a:lnTo>
                <a:lnTo>
                  <a:pt x="4761204" y="301749"/>
                </a:lnTo>
                <a:lnTo>
                  <a:pt x="4764252" y="313941"/>
                </a:lnTo>
                <a:lnTo>
                  <a:pt x="4764252" y="323085"/>
                </a:lnTo>
                <a:lnTo>
                  <a:pt x="4764252" y="326133"/>
                </a:lnTo>
                <a:lnTo>
                  <a:pt x="4764252" y="332229"/>
                </a:lnTo>
                <a:lnTo>
                  <a:pt x="4767300" y="335277"/>
                </a:lnTo>
                <a:lnTo>
                  <a:pt x="4770348" y="338325"/>
                </a:lnTo>
                <a:lnTo>
                  <a:pt x="4776445" y="347469"/>
                </a:lnTo>
                <a:lnTo>
                  <a:pt x="4779493" y="356613"/>
                </a:lnTo>
                <a:lnTo>
                  <a:pt x="4779493" y="374901"/>
                </a:lnTo>
                <a:lnTo>
                  <a:pt x="4779493" y="377949"/>
                </a:lnTo>
                <a:lnTo>
                  <a:pt x="4785589" y="396237"/>
                </a:lnTo>
                <a:lnTo>
                  <a:pt x="4785589" y="408429"/>
                </a:lnTo>
                <a:lnTo>
                  <a:pt x="4782541" y="426717"/>
                </a:lnTo>
                <a:lnTo>
                  <a:pt x="4782541" y="438909"/>
                </a:lnTo>
                <a:lnTo>
                  <a:pt x="4782541" y="445005"/>
                </a:lnTo>
                <a:lnTo>
                  <a:pt x="4785589" y="454148"/>
                </a:lnTo>
                <a:lnTo>
                  <a:pt x="4788637" y="466340"/>
                </a:lnTo>
                <a:lnTo>
                  <a:pt x="4794733" y="481580"/>
                </a:lnTo>
                <a:lnTo>
                  <a:pt x="4797782" y="490724"/>
                </a:lnTo>
                <a:lnTo>
                  <a:pt x="4803878" y="499868"/>
                </a:lnTo>
                <a:lnTo>
                  <a:pt x="4809974" y="509012"/>
                </a:lnTo>
                <a:lnTo>
                  <a:pt x="4822167" y="518156"/>
                </a:lnTo>
                <a:lnTo>
                  <a:pt x="4846552" y="533396"/>
                </a:lnTo>
                <a:lnTo>
                  <a:pt x="4852648" y="539492"/>
                </a:lnTo>
                <a:lnTo>
                  <a:pt x="4867889" y="542540"/>
                </a:lnTo>
                <a:lnTo>
                  <a:pt x="4883130" y="548636"/>
                </a:lnTo>
                <a:lnTo>
                  <a:pt x="4904467" y="554732"/>
                </a:lnTo>
                <a:lnTo>
                  <a:pt x="4919708" y="554732"/>
                </a:lnTo>
                <a:lnTo>
                  <a:pt x="4925804" y="554732"/>
                </a:lnTo>
                <a:lnTo>
                  <a:pt x="4934948" y="554732"/>
                </a:lnTo>
                <a:lnTo>
                  <a:pt x="4947141" y="560828"/>
                </a:lnTo>
                <a:lnTo>
                  <a:pt x="4956285" y="563876"/>
                </a:lnTo>
                <a:lnTo>
                  <a:pt x="4962382" y="569972"/>
                </a:lnTo>
                <a:lnTo>
                  <a:pt x="4971526" y="576068"/>
                </a:lnTo>
                <a:lnTo>
                  <a:pt x="4995911" y="585212"/>
                </a:lnTo>
                <a:lnTo>
                  <a:pt x="5008104" y="591308"/>
                </a:lnTo>
                <a:lnTo>
                  <a:pt x="5017248" y="597404"/>
                </a:lnTo>
                <a:lnTo>
                  <a:pt x="5041633" y="606547"/>
                </a:lnTo>
                <a:lnTo>
                  <a:pt x="5072115" y="618739"/>
                </a:lnTo>
                <a:lnTo>
                  <a:pt x="5078211" y="621787"/>
                </a:lnTo>
                <a:lnTo>
                  <a:pt x="5081259" y="624835"/>
                </a:lnTo>
                <a:lnTo>
                  <a:pt x="5084307" y="627883"/>
                </a:lnTo>
                <a:lnTo>
                  <a:pt x="5084307" y="633979"/>
                </a:lnTo>
                <a:lnTo>
                  <a:pt x="5084307" y="643123"/>
                </a:lnTo>
                <a:lnTo>
                  <a:pt x="5087356" y="652267"/>
                </a:lnTo>
                <a:lnTo>
                  <a:pt x="5087356" y="658363"/>
                </a:lnTo>
                <a:lnTo>
                  <a:pt x="5090404" y="661411"/>
                </a:lnTo>
                <a:lnTo>
                  <a:pt x="5108693" y="701035"/>
                </a:lnTo>
                <a:lnTo>
                  <a:pt x="5133078" y="734563"/>
                </a:lnTo>
                <a:lnTo>
                  <a:pt x="5136126" y="734563"/>
                </a:lnTo>
                <a:lnTo>
                  <a:pt x="5142222" y="737611"/>
                </a:lnTo>
                <a:lnTo>
                  <a:pt x="5151367" y="740659"/>
                </a:lnTo>
                <a:lnTo>
                  <a:pt x="5178800" y="737611"/>
                </a:lnTo>
                <a:lnTo>
                  <a:pt x="5184896" y="737611"/>
                </a:lnTo>
                <a:lnTo>
                  <a:pt x="5194041" y="737611"/>
                </a:lnTo>
                <a:lnTo>
                  <a:pt x="5206233" y="740659"/>
                </a:lnTo>
                <a:lnTo>
                  <a:pt x="5224522" y="746755"/>
                </a:lnTo>
                <a:lnTo>
                  <a:pt x="5239763" y="755899"/>
                </a:lnTo>
                <a:lnTo>
                  <a:pt x="5251955" y="765042"/>
                </a:lnTo>
                <a:lnTo>
                  <a:pt x="5255004" y="768090"/>
                </a:lnTo>
                <a:lnTo>
                  <a:pt x="5261100" y="774186"/>
                </a:lnTo>
                <a:lnTo>
                  <a:pt x="5267196" y="780282"/>
                </a:lnTo>
                <a:lnTo>
                  <a:pt x="5273292" y="786378"/>
                </a:lnTo>
                <a:lnTo>
                  <a:pt x="5288533" y="798570"/>
                </a:lnTo>
                <a:lnTo>
                  <a:pt x="5315967" y="819906"/>
                </a:lnTo>
                <a:lnTo>
                  <a:pt x="5331207" y="841242"/>
                </a:lnTo>
                <a:lnTo>
                  <a:pt x="5337304" y="853434"/>
                </a:lnTo>
                <a:lnTo>
                  <a:pt x="5340352" y="856482"/>
                </a:lnTo>
                <a:lnTo>
                  <a:pt x="5343400" y="862578"/>
                </a:lnTo>
                <a:lnTo>
                  <a:pt x="5343400" y="865626"/>
                </a:lnTo>
                <a:lnTo>
                  <a:pt x="5343400" y="868674"/>
                </a:lnTo>
                <a:lnTo>
                  <a:pt x="5340352" y="868674"/>
                </a:lnTo>
                <a:lnTo>
                  <a:pt x="5334255" y="874770"/>
                </a:lnTo>
                <a:lnTo>
                  <a:pt x="5328159" y="877818"/>
                </a:lnTo>
                <a:lnTo>
                  <a:pt x="5325111" y="880866"/>
                </a:lnTo>
                <a:lnTo>
                  <a:pt x="5325111" y="899154"/>
                </a:lnTo>
                <a:lnTo>
                  <a:pt x="5319015" y="917441"/>
                </a:lnTo>
                <a:lnTo>
                  <a:pt x="5315967" y="929633"/>
                </a:lnTo>
                <a:lnTo>
                  <a:pt x="5315967" y="944873"/>
                </a:lnTo>
                <a:lnTo>
                  <a:pt x="5315967" y="954017"/>
                </a:lnTo>
                <a:lnTo>
                  <a:pt x="5322063" y="972305"/>
                </a:lnTo>
                <a:lnTo>
                  <a:pt x="5322063" y="978401"/>
                </a:lnTo>
                <a:lnTo>
                  <a:pt x="5325111" y="987545"/>
                </a:lnTo>
                <a:lnTo>
                  <a:pt x="5325111" y="993641"/>
                </a:lnTo>
                <a:lnTo>
                  <a:pt x="5328159" y="999737"/>
                </a:lnTo>
                <a:lnTo>
                  <a:pt x="5337304" y="1005833"/>
                </a:lnTo>
                <a:lnTo>
                  <a:pt x="5340352" y="1008881"/>
                </a:lnTo>
                <a:lnTo>
                  <a:pt x="5340352" y="1014977"/>
                </a:lnTo>
                <a:lnTo>
                  <a:pt x="5340352" y="1021073"/>
                </a:lnTo>
                <a:lnTo>
                  <a:pt x="5343400" y="1027169"/>
                </a:lnTo>
                <a:lnTo>
                  <a:pt x="5346448" y="1030217"/>
                </a:lnTo>
                <a:lnTo>
                  <a:pt x="5346448" y="1039361"/>
                </a:lnTo>
                <a:lnTo>
                  <a:pt x="5346448" y="1045457"/>
                </a:lnTo>
                <a:lnTo>
                  <a:pt x="5349496" y="1048505"/>
                </a:lnTo>
                <a:lnTo>
                  <a:pt x="5352544" y="1054601"/>
                </a:lnTo>
                <a:lnTo>
                  <a:pt x="5358641" y="1057649"/>
                </a:lnTo>
                <a:lnTo>
                  <a:pt x="5361689" y="1060697"/>
                </a:lnTo>
                <a:lnTo>
                  <a:pt x="5364737" y="1066793"/>
                </a:lnTo>
                <a:lnTo>
                  <a:pt x="5364737" y="1078984"/>
                </a:lnTo>
                <a:lnTo>
                  <a:pt x="5361689" y="1091176"/>
                </a:lnTo>
                <a:lnTo>
                  <a:pt x="5361689" y="1094224"/>
                </a:lnTo>
                <a:lnTo>
                  <a:pt x="5352544" y="1127752"/>
                </a:lnTo>
                <a:lnTo>
                  <a:pt x="5349496" y="1136896"/>
                </a:lnTo>
                <a:lnTo>
                  <a:pt x="5343400" y="1142992"/>
                </a:lnTo>
                <a:lnTo>
                  <a:pt x="5340352" y="1152136"/>
                </a:lnTo>
                <a:lnTo>
                  <a:pt x="5343400" y="1155184"/>
                </a:lnTo>
                <a:lnTo>
                  <a:pt x="5361689" y="1152136"/>
                </a:lnTo>
                <a:lnTo>
                  <a:pt x="5364737" y="1152136"/>
                </a:lnTo>
                <a:lnTo>
                  <a:pt x="5376929" y="1158232"/>
                </a:lnTo>
                <a:lnTo>
                  <a:pt x="5383026" y="1164328"/>
                </a:lnTo>
                <a:lnTo>
                  <a:pt x="5386074" y="1167376"/>
                </a:lnTo>
                <a:lnTo>
                  <a:pt x="5383026" y="1176520"/>
                </a:lnTo>
                <a:lnTo>
                  <a:pt x="5383026" y="1182616"/>
                </a:lnTo>
                <a:lnTo>
                  <a:pt x="5379978" y="1185664"/>
                </a:lnTo>
                <a:lnTo>
                  <a:pt x="5376929" y="1188712"/>
                </a:lnTo>
                <a:lnTo>
                  <a:pt x="5361689" y="1197856"/>
                </a:lnTo>
                <a:lnTo>
                  <a:pt x="5358641" y="1203952"/>
                </a:lnTo>
                <a:lnTo>
                  <a:pt x="5355592" y="1210047"/>
                </a:lnTo>
                <a:lnTo>
                  <a:pt x="5352544" y="1249671"/>
                </a:lnTo>
                <a:lnTo>
                  <a:pt x="5355592" y="1264911"/>
                </a:lnTo>
                <a:lnTo>
                  <a:pt x="5355592" y="1277103"/>
                </a:lnTo>
                <a:lnTo>
                  <a:pt x="5355592" y="1286247"/>
                </a:lnTo>
                <a:lnTo>
                  <a:pt x="5358641" y="1298439"/>
                </a:lnTo>
                <a:lnTo>
                  <a:pt x="5361689" y="1304535"/>
                </a:lnTo>
                <a:lnTo>
                  <a:pt x="5364737" y="1304535"/>
                </a:lnTo>
                <a:lnTo>
                  <a:pt x="5367785" y="1307583"/>
                </a:lnTo>
                <a:lnTo>
                  <a:pt x="5376929" y="1307583"/>
                </a:lnTo>
                <a:lnTo>
                  <a:pt x="5383026" y="1307583"/>
                </a:lnTo>
                <a:lnTo>
                  <a:pt x="5392170" y="1304535"/>
                </a:lnTo>
                <a:lnTo>
                  <a:pt x="5392170" y="1301487"/>
                </a:lnTo>
                <a:lnTo>
                  <a:pt x="5395218" y="1301487"/>
                </a:lnTo>
                <a:lnTo>
                  <a:pt x="5398267" y="1301487"/>
                </a:lnTo>
                <a:lnTo>
                  <a:pt x="5401315" y="1295391"/>
                </a:lnTo>
                <a:lnTo>
                  <a:pt x="5401315" y="1292343"/>
                </a:lnTo>
                <a:lnTo>
                  <a:pt x="5404363" y="1292343"/>
                </a:lnTo>
                <a:lnTo>
                  <a:pt x="5410459" y="1292343"/>
                </a:lnTo>
                <a:lnTo>
                  <a:pt x="5425700" y="1298439"/>
                </a:lnTo>
                <a:lnTo>
                  <a:pt x="5450085" y="1316727"/>
                </a:lnTo>
                <a:lnTo>
                  <a:pt x="5465326" y="1319775"/>
                </a:lnTo>
                <a:lnTo>
                  <a:pt x="5474470" y="1319775"/>
                </a:lnTo>
                <a:lnTo>
                  <a:pt x="5480567" y="1325871"/>
                </a:lnTo>
                <a:lnTo>
                  <a:pt x="5483615" y="1328919"/>
                </a:lnTo>
                <a:lnTo>
                  <a:pt x="5483615" y="1335015"/>
                </a:lnTo>
                <a:lnTo>
                  <a:pt x="5483615" y="1338063"/>
                </a:lnTo>
                <a:lnTo>
                  <a:pt x="5480567" y="1344159"/>
                </a:lnTo>
                <a:lnTo>
                  <a:pt x="5480567" y="1350255"/>
                </a:lnTo>
                <a:lnTo>
                  <a:pt x="5480567" y="1353303"/>
                </a:lnTo>
                <a:lnTo>
                  <a:pt x="5480567" y="1356351"/>
                </a:lnTo>
                <a:lnTo>
                  <a:pt x="5483615" y="1359399"/>
                </a:lnTo>
                <a:lnTo>
                  <a:pt x="5486663" y="1362447"/>
                </a:lnTo>
                <a:lnTo>
                  <a:pt x="5489711" y="1365494"/>
                </a:lnTo>
                <a:lnTo>
                  <a:pt x="5492759" y="1365494"/>
                </a:lnTo>
                <a:lnTo>
                  <a:pt x="5495807" y="1365494"/>
                </a:lnTo>
                <a:lnTo>
                  <a:pt x="5501904" y="1365494"/>
                </a:lnTo>
                <a:lnTo>
                  <a:pt x="5504952" y="1362447"/>
                </a:lnTo>
                <a:lnTo>
                  <a:pt x="5511048" y="1359399"/>
                </a:lnTo>
                <a:lnTo>
                  <a:pt x="5514096" y="1356351"/>
                </a:lnTo>
                <a:lnTo>
                  <a:pt x="5523241" y="1341111"/>
                </a:lnTo>
                <a:lnTo>
                  <a:pt x="5529337" y="1335015"/>
                </a:lnTo>
                <a:lnTo>
                  <a:pt x="5529337" y="1331967"/>
                </a:lnTo>
                <a:lnTo>
                  <a:pt x="5532385" y="1325871"/>
                </a:lnTo>
                <a:lnTo>
                  <a:pt x="5538481" y="1322823"/>
                </a:lnTo>
                <a:lnTo>
                  <a:pt x="5541529" y="1319775"/>
                </a:lnTo>
                <a:lnTo>
                  <a:pt x="5544578" y="1319775"/>
                </a:lnTo>
                <a:lnTo>
                  <a:pt x="5550674" y="1319775"/>
                </a:lnTo>
                <a:lnTo>
                  <a:pt x="5553722" y="1322823"/>
                </a:lnTo>
                <a:lnTo>
                  <a:pt x="5562866" y="1325871"/>
                </a:lnTo>
                <a:lnTo>
                  <a:pt x="5578107" y="1331967"/>
                </a:lnTo>
                <a:lnTo>
                  <a:pt x="5602492" y="1341111"/>
                </a:lnTo>
                <a:lnTo>
                  <a:pt x="5611637" y="1344159"/>
                </a:lnTo>
                <a:lnTo>
                  <a:pt x="5614685" y="1347207"/>
                </a:lnTo>
                <a:lnTo>
                  <a:pt x="5617733" y="1350255"/>
                </a:lnTo>
                <a:lnTo>
                  <a:pt x="5617733" y="1353303"/>
                </a:lnTo>
                <a:lnTo>
                  <a:pt x="5617733" y="1356351"/>
                </a:lnTo>
                <a:lnTo>
                  <a:pt x="5608589" y="1377686"/>
                </a:lnTo>
                <a:lnTo>
                  <a:pt x="5608589" y="1386830"/>
                </a:lnTo>
                <a:lnTo>
                  <a:pt x="5608589" y="1402070"/>
                </a:lnTo>
                <a:lnTo>
                  <a:pt x="5617733" y="1414262"/>
                </a:lnTo>
                <a:lnTo>
                  <a:pt x="5632974" y="1429502"/>
                </a:lnTo>
                <a:lnTo>
                  <a:pt x="5642118" y="1444742"/>
                </a:lnTo>
                <a:lnTo>
                  <a:pt x="5660407" y="1469126"/>
                </a:lnTo>
                <a:lnTo>
                  <a:pt x="5663455" y="1478270"/>
                </a:lnTo>
                <a:lnTo>
                  <a:pt x="5672600" y="1481318"/>
                </a:lnTo>
                <a:lnTo>
                  <a:pt x="5681744" y="1475222"/>
                </a:lnTo>
                <a:lnTo>
                  <a:pt x="5687840" y="1469126"/>
                </a:lnTo>
                <a:lnTo>
                  <a:pt x="5690889" y="1463030"/>
                </a:lnTo>
                <a:lnTo>
                  <a:pt x="5687840" y="1459982"/>
                </a:lnTo>
                <a:lnTo>
                  <a:pt x="5681744" y="1453886"/>
                </a:lnTo>
                <a:lnTo>
                  <a:pt x="5681744" y="1447790"/>
                </a:lnTo>
                <a:lnTo>
                  <a:pt x="5684792" y="1441694"/>
                </a:lnTo>
                <a:lnTo>
                  <a:pt x="5693937" y="1435598"/>
                </a:lnTo>
                <a:lnTo>
                  <a:pt x="5703081" y="1435598"/>
                </a:lnTo>
                <a:lnTo>
                  <a:pt x="5712226" y="1438646"/>
                </a:lnTo>
                <a:lnTo>
                  <a:pt x="5715274" y="1444742"/>
                </a:lnTo>
                <a:lnTo>
                  <a:pt x="5721370" y="1450838"/>
                </a:lnTo>
                <a:lnTo>
                  <a:pt x="5727466" y="1456934"/>
                </a:lnTo>
                <a:lnTo>
                  <a:pt x="5727466" y="1459982"/>
                </a:lnTo>
                <a:lnTo>
                  <a:pt x="5727466" y="1469126"/>
                </a:lnTo>
                <a:lnTo>
                  <a:pt x="5727466" y="1475222"/>
                </a:lnTo>
                <a:lnTo>
                  <a:pt x="5730514" y="1478270"/>
                </a:lnTo>
                <a:lnTo>
                  <a:pt x="5736611" y="1481318"/>
                </a:lnTo>
                <a:lnTo>
                  <a:pt x="5745755" y="1481318"/>
                </a:lnTo>
                <a:lnTo>
                  <a:pt x="5757948" y="1484366"/>
                </a:lnTo>
                <a:lnTo>
                  <a:pt x="5776237" y="1493510"/>
                </a:lnTo>
                <a:lnTo>
                  <a:pt x="5782333" y="1496558"/>
                </a:lnTo>
                <a:lnTo>
                  <a:pt x="5791477" y="1499606"/>
                </a:lnTo>
                <a:lnTo>
                  <a:pt x="5794526" y="1502654"/>
                </a:lnTo>
                <a:lnTo>
                  <a:pt x="5800622" y="1505702"/>
                </a:lnTo>
                <a:lnTo>
                  <a:pt x="5803670" y="1508750"/>
                </a:lnTo>
                <a:lnTo>
                  <a:pt x="5806718" y="1511798"/>
                </a:lnTo>
                <a:lnTo>
                  <a:pt x="5812814" y="1511798"/>
                </a:lnTo>
                <a:lnTo>
                  <a:pt x="5815863" y="1511798"/>
                </a:lnTo>
                <a:lnTo>
                  <a:pt x="5828055" y="1508750"/>
                </a:lnTo>
                <a:lnTo>
                  <a:pt x="5837200" y="1508750"/>
                </a:lnTo>
                <a:lnTo>
                  <a:pt x="5846344" y="1505702"/>
                </a:lnTo>
                <a:lnTo>
                  <a:pt x="5852440" y="1505702"/>
                </a:lnTo>
                <a:lnTo>
                  <a:pt x="5861585" y="1505702"/>
                </a:lnTo>
                <a:lnTo>
                  <a:pt x="5864633" y="1505702"/>
                </a:lnTo>
                <a:lnTo>
                  <a:pt x="5870729" y="1511798"/>
                </a:lnTo>
                <a:lnTo>
                  <a:pt x="5885970" y="1520941"/>
                </a:lnTo>
                <a:lnTo>
                  <a:pt x="5892066" y="1527037"/>
                </a:lnTo>
                <a:lnTo>
                  <a:pt x="5892066" y="1530085"/>
                </a:lnTo>
                <a:lnTo>
                  <a:pt x="5898162" y="1530085"/>
                </a:lnTo>
                <a:lnTo>
                  <a:pt x="5904259" y="1527037"/>
                </a:lnTo>
                <a:lnTo>
                  <a:pt x="5913403" y="1530085"/>
                </a:lnTo>
                <a:lnTo>
                  <a:pt x="5922548" y="1530085"/>
                </a:lnTo>
                <a:lnTo>
                  <a:pt x="5928644" y="1530085"/>
                </a:lnTo>
                <a:lnTo>
                  <a:pt x="5931692" y="1530085"/>
                </a:lnTo>
                <a:lnTo>
                  <a:pt x="5937788" y="1536181"/>
                </a:lnTo>
                <a:lnTo>
                  <a:pt x="5940837" y="1539229"/>
                </a:lnTo>
                <a:lnTo>
                  <a:pt x="5937788" y="1542277"/>
                </a:lnTo>
                <a:lnTo>
                  <a:pt x="5934740" y="1551421"/>
                </a:lnTo>
                <a:lnTo>
                  <a:pt x="5934740" y="1557517"/>
                </a:lnTo>
                <a:lnTo>
                  <a:pt x="5934740" y="1560565"/>
                </a:lnTo>
                <a:lnTo>
                  <a:pt x="5934740" y="1563613"/>
                </a:lnTo>
                <a:lnTo>
                  <a:pt x="5937788" y="1566661"/>
                </a:lnTo>
                <a:lnTo>
                  <a:pt x="5940837" y="1569709"/>
                </a:lnTo>
                <a:lnTo>
                  <a:pt x="5943885" y="1572757"/>
                </a:lnTo>
                <a:lnTo>
                  <a:pt x="5949981" y="1572757"/>
                </a:lnTo>
                <a:lnTo>
                  <a:pt x="5962174" y="1572757"/>
                </a:lnTo>
                <a:lnTo>
                  <a:pt x="5971318" y="1572757"/>
                </a:lnTo>
                <a:lnTo>
                  <a:pt x="5974366" y="1569709"/>
                </a:lnTo>
                <a:lnTo>
                  <a:pt x="5980463" y="1563613"/>
                </a:lnTo>
                <a:lnTo>
                  <a:pt x="5983511" y="1560565"/>
                </a:lnTo>
                <a:lnTo>
                  <a:pt x="5995703" y="1563613"/>
                </a:lnTo>
                <a:lnTo>
                  <a:pt x="6004848" y="1563613"/>
                </a:lnTo>
                <a:lnTo>
                  <a:pt x="6010944" y="1566661"/>
                </a:lnTo>
                <a:lnTo>
                  <a:pt x="6007896" y="1572757"/>
                </a:lnTo>
                <a:lnTo>
                  <a:pt x="6007896" y="1578853"/>
                </a:lnTo>
                <a:lnTo>
                  <a:pt x="5998751" y="1584949"/>
                </a:lnTo>
                <a:lnTo>
                  <a:pt x="5998751" y="1591045"/>
                </a:lnTo>
                <a:lnTo>
                  <a:pt x="5998751" y="1597141"/>
                </a:lnTo>
                <a:lnTo>
                  <a:pt x="6007896" y="1603237"/>
                </a:lnTo>
                <a:lnTo>
                  <a:pt x="6017040" y="1606285"/>
                </a:lnTo>
                <a:lnTo>
                  <a:pt x="6026185" y="1603237"/>
                </a:lnTo>
                <a:lnTo>
                  <a:pt x="6044474" y="1594093"/>
                </a:lnTo>
                <a:lnTo>
                  <a:pt x="6053618" y="1591045"/>
                </a:lnTo>
                <a:lnTo>
                  <a:pt x="6059714" y="1587997"/>
                </a:lnTo>
                <a:lnTo>
                  <a:pt x="6081051" y="1584949"/>
                </a:lnTo>
                <a:lnTo>
                  <a:pt x="6099340" y="1578853"/>
                </a:lnTo>
                <a:lnTo>
                  <a:pt x="6120677" y="1572757"/>
                </a:lnTo>
                <a:lnTo>
                  <a:pt x="6138966" y="1569709"/>
                </a:lnTo>
                <a:lnTo>
                  <a:pt x="6148111" y="1569709"/>
                </a:lnTo>
                <a:lnTo>
                  <a:pt x="6160303" y="1572757"/>
                </a:lnTo>
                <a:lnTo>
                  <a:pt x="6163351" y="1575805"/>
                </a:lnTo>
                <a:lnTo>
                  <a:pt x="6166399" y="1581901"/>
                </a:lnTo>
                <a:lnTo>
                  <a:pt x="6166399" y="1587997"/>
                </a:lnTo>
                <a:lnTo>
                  <a:pt x="6166399" y="1591045"/>
                </a:lnTo>
                <a:lnTo>
                  <a:pt x="6169448" y="1594093"/>
                </a:lnTo>
                <a:lnTo>
                  <a:pt x="6187736" y="1612381"/>
                </a:lnTo>
                <a:lnTo>
                  <a:pt x="6190785" y="1621525"/>
                </a:lnTo>
                <a:lnTo>
                  <a:pt x="6193833" y="1627621"/>
                </a:lnTo>
                <a:lnTo>
                  <a:pt x="6199929" y="1633717"/>
                </a:lnTo>
                <a:lnTo>
                  <a:pt x="6209073" y="1639813"/>
                </a:lnTo>
                <a:lnTo>
                  <a:pt x="6221266" y="1642861"/>
                </a:lnTo>
                <a:lnTo>
                  <a:pt x="6227362" y="1642861"/>
                </a:lnTo>
                <a:lnTo>
                  <a:pt x="6236507" y="1645909"/>
                </a:lnTo>
                <a:lnTo>
                  <a:pt x="6242603" y="1645909"/>
                </a:lnTo>
                <a:lnTo>
                  <a:pt x="6245651" y="1642861"/>
                </a:lnTo>
                <a:lnTo>
                  <a:pt x="6248699" y="1636765"/>
                </a:lnTo>
                <a:lnTo>
                  <a:pt x="6251747" y="1630669"/>
                </a:lnTo>
                <a:lnTo>
                  <a:pt x="6257844" y="1621525"/>
                </a:lnTo>
                <a:lnTo>
                  <a:pt x="6260892" y="1615429"/>
                </a:lnTo>
                <a:lnTo>
                  <a:pt x="6266988" y="1609333"/>
                </a:lnTo>
                <a:lnTo>
                  <a:pt x="6270036" y="1600189"/>
                </a:lnTo>
                <a:lnTo>
                  <a:pt x="6273084" y="1597141"/>
                </a:lnTo>
                <a:lnTo>
                  <a:pt x="6279181" y="1587997"/>
                </a:lnTo>
                <a:lnTo>
                  <a:pt x="6282229" y="1581901"/>
                </a:lnTo>
                <a:lnTo>
                  <a:pt x="6288325" y="1578853"/>
                </a:lnTo>
                <a:lnTo>
                  <a:pt x="6294422" y="1578853"/>
                </a:lnTo>
                <a:lnTo>
                  <a:pt x="6297470" y="1575805"/>
                </a:lnTo>
                <a:lnTo>
                  <a:pt x="6303566" y="1578853"/>
                </a:lnTo>
                <a:lnTo>
                  <a:pt x="6306614" y="1578853"/>
                </a:lnTo>
                <a:lnTo>
                  <a:pt x="6309662" y="1578853"/>
                </a:lnTo>
                <a:lnTo>
                  <a:pt x="6312710" y="1581901"/>
                </a:lnTo>
                <a:lnTo>
                  <a:pt x="6315759" y="1584949"/>
                </a:lnTo>
                <a:lnTo>
                  <a:pt x="6318807" y="1591045"/>
                </a:lnTo>
                <a:lnTo>
                  <a:pt x="6321855" y="1597141"/>
                </a:lnTo>
                <a:lnTo>
                  <a:pt x="6321855" y="1600189"/>
                </a:lnTo>
                <a:lnTo>
                  <a:pt x="6324903" y="1603237"/>
                </a:lnTo>
                <a:lnTo>
                  <a:pt x="6337096" y="1606285"/>
                </a:lnTo>
                <a:lnTo>
                  <a:pt x="6340144" y="1606285"/>
                </a:lnTo>
                <a:lnTo>
                  <a:pt x="6343192" y="1609333"/>
                </a:lnTo>
                <a:lnTo>
                  <a:pt x="6349288" y="1621525"/>
                </a:lnTo>
                <a:lnTo>
                  <a:pt x="6352336" y="1621525"/>
                </a:lnTo>
                <a:lnTo>
                  <a:pt x="6355384" y="1624573"/>
                </a:lnTo>
                <a:lnTo>
                  <a:pt x="6358433" y="1621525"/>
                </a:lnTo>
                <a:lnTo>
                  <a:pt x="6361481" y="1612381"/>
                </a:lnTo>
                <a:lnTo>
                  <a:pt x="6364529" y="1609333"/>
                </a:lnTo>
                <a:lnTo>
                  <a:pt x="6367577" y="1606285"/>
                </a:lnTo>
                <a:lnTo>
                  <a:pt x="6373673" y="1603237"/>
                </a:lnTo>
                <a:lnTo>
                  <a:pt x="6379770" y="1600189"/>
                </a:lnTo>
                <a:lnTo>
                  <a:pt x="6382818" y="1600189"/>
                </a:lnTo>
                <a:lnTo>
                  <a:pt x="6385866" y="1603237"/>
                </a:lnTo>
                <a:lnTo>
                  <a:pt x="6391962" y="1609333"/>
                </a:lnTo>
                <a:lnTo>
                  <a:pt x="6391962" y="1615429"/>
                </a:lnTo>
                <a:lnTo>
                  <a:pt x="6401107" y="1627621"/>
                </a:lnTo>
                <a:lnTo>
                  <a:pt x="6404155" y="1633717"/>
                </a:lnTo>
                <a:lnTo>
                  <a:pt x="6410251" y="1642861"/>
                </a:lnTo>
                <a:lnTo>
                  <a:pt x="6416347" y="1648957"/>
                </a:lnTo>
                <a:lnTo>
                  <a:pt x="6422444" y="1655053"/>
                </a:lnTo>
                <a:lnTo>
                  <a:pt x="6425492" y="1655053"/>
                </a:lnTo>
                <a:lnTo>
                  <a:pt x="6443781" y="1658101"/>
                </a:lnTo>
                <a:lnTo>
                  <a:pt x="6452925" y="1661149"/>
                </a:lnTo>
                <a:lnTo>
                  <a:pt x="6462070" y="1667245"/>
                </a:lnTo>
                <a:lnTo>
                  <a:pt x="6468166" y="1673341"/>
                </a:lnTo>
                <a:lnTo>
                  <a:pt x="6480358" y="1676388"/>
                </a:lnTo>
                <a:lnTo>
                  <a:pt x="6486455" y="1679436"/>
                </a:lnTo>
                <a:lnTo>
                  <a:pt x="6492551" y="1679436"/>
                </a:lnTo>
                <a:lnTo>
                  <a:pt x="6510840" y="1679436"/>
                </a:lnTo>
                <a:lnTo>
                  <a:pt x="6513888" y="1679436"/>
                </a:lnTo>
                <a:lnTo>
                  <a:pt x="6526081" y="1676388"/>
                </a:lnTo>
                <a:lnTo>
                  <a:pt x="6538273" y="1673341"/>
                </a:lnTo>
                <a:lnTo>
                  <a:pt x="6547418" y="1673341"/>
                </a:lnTo>
                <a:lnTo>
                  <a:pt x="6550466" y="1673341"/>
                </a:lnTo>
                <a:lnTo>
                  <a:pt x="6562658" y="1670293"/>
                </a:lnTo>
                <a:lnTo>
                  <a:pt x="6568755" y="1661149"/>
                </a:lnTo>
                <a:lnTo>
                  <a:pt x="6574851" y="1652005"/>
                </a:lnTo>
                <a:lnTo>
                  <a:pt x="6580947" y="1642861"/>
                </a:lnTo>
                <a:lnTo>
                  <a:pt x="6614477" y="1612381"/>
                </a:lnTo>
                <a:lnTo>
                  <a:pt x="6626670" y="1609333"/>
                </a:lnTo>
                <a:lnTo>
                  <a:pt x="6635814" y="1600189"/>
                </a:lnTo>
                <a:lnTo>
                  <a:pt x="6648007" y="1597141"/>
                </a:lnTo>
                <a:lnTo>
                  <a:pt x="6654103" y="1603237"/>
                </a:lnTo>
                <a:lnTo>
                  <a:pt x="6660199" y="1612381"/>
                </a:lnTo>
                <a:lnTo>
                  <a:pt x="6663247" y="1621525"/>
                </a:lnTo>
                <a:lnTo>
                  <a:pt x="6666295" y="1627621"/>
                </a:lnTo>
                <a:lnTo>
                  <a:pt x="6663247" y="1633717"/>
                </a:lnTo>
                <a:lnTo>
                  <a:pt x="6657151" y="1636765"/>
                </a:lnTo>
                <a:lnTo>
                  <a:pt x="6641910" y="1642861"/>
                </a:lnTo>
                <a:lnTo>
                  <a:pt x="6635814" y="1648957"/>
                </a:lnTo>
                <a:lnTo>
                  <a:pt x="6632766" y="1655053"/>
                </a:lnTo>
                <a:lnTo>
                  <a:pt x="6632766" y="1661149"/>
                </a:lnTo>
                <a:lnTo>
                  <a:pt x="6638862" y="1664197"/>
                </a:lnTo>
                <a:lnTo>
                  <a:pt x="6644958" y="1670293"/>
                </a:lnTo>
                <a:lnTo>
                  <a:pt x="6672392" y="1703820"/>
                </a:lnTo>
                <a:lnTo>
                  <a:pt x="6675440" y="1712964"/>
                </a:lnTo>
                <a:lnTo>
                  <a:pt x="6672392" y="1719060"/>
                </a:lnTo>
                <a:lnTo>
                  <a:pt x="6666295" y="1725156"/>
                </a:lnTo>
                <a:lnTo>
                  <a:pt x="6660199" y="1731252"/>
                </a:lnTo>
                <a:lnTo>
                  <a:pt x="6660199" y="1740396"/>
                </a:lnTo>
                <a:lnTo>
                  <a:pt x="6663247" y="1749540"/>
                </a:lnTo>
                <a:lnTo>
                  <a:pt x="6663247" y="1755636"/>
                </a:lnTo>
                <a:lnTo>
                  <a:pt x="6669344" y="1761732"/>
                </a:lnTo>
                <a:lnTo>
                  <a:pt x="6675440" y="1761732"/>
                </a:lnTo>
                <a:lnTo>
                  <a:pt x="6687632" y="1770876"/>
                </a:lnTo>
                <a:lnTo>
                  <a:pt x="6705921" y="1776972"/>
                </a:lnTo>
                <a:lnTo>
                  <a:pt x="6712018" y="1780020"/>
                </a:lnTo>
                <a:lnTo>
                  <a:pt x="6724210" y="1780020"/>
                </a:lnTo>
                <a:lnTo>
                  <a:pt x="6730306" y="1780020"/>
                </a:lnTo>
                <a:lnTo>
                  <a:pt x="6739451" y="1773924"/>
                </a:lnTo>
                <a:lnTo>
                  <a:pt x="6757740" y="1773924"/>
                </a:lnTo>
                <a:lnTo>
                  <a:pt x="6766884" y="1770876"/>
                </a:lnTo>
                <a:lnTo>
                  <a:pt x="6782125" y="1767828"/>
                </a:lnTo>
                <a:lnTo>
                  <a:pt x="6794318" y="1770876"/>
                </a:lnTo>
                <a:lnTo>
                  <a:pt x="6806510" y="1773924"/>
                </a:lnTo>
                <a:lnTo>
                  <a:pt x="6818703" y="1776972"/>
                </a:lnTo>
                <a:lnTo>
                  <a:pt x="6830895" y="1786116"/>
                </a:lnTo>
                <a:lnTo>
                  <a:pt x="6833943" y="1789164"/>
                </a:lnTo>
                <a:lnTo>
                  <a:pt x="6833943" y="1801356"/>
                </a:lnTo>
                <a:lnTo>
                  <a:pt x="6840040" y="1819644"/>
                </a:lnTo>
                <a:lnTo>
                  <a:pt x="6833943" y="1837931"/>
                </a:lnTo>
                <a:lnTo>
                  <a:pt x="6827847" y="1850123"/>
                </a:lnTo>
                <a:lnTo>
                  <a:pt x="6827847" y="1874507"/>
                </a:lnTo>
                <a:lnTo>
                  <a:pt x="6827847" y="1938515"/>
                </a:lnTo>
                <a:lnTo>
                  <a:pt x="6827847" y="1947659"/>
                </a:lnTo>
                <a:lnTo>
                  <a:pt x="6833943" y="1965947"/>
                </a:lnTo>
                <a:lnTo>
                  <a:pt x="6836992" y="1987282"/>
                </a:lnTo>
                <a:lnTo>
                  <a:pt x="6840040" y="1999474"/>
                </a:lnTo>
                <a:lnTo>
                  <a:pt x="6836992" y="2011666"/>
                </a:lnTo>
                <a:lnTo>
                  <a:pt x="6836992" y="2014714"/>
                </a:lnTo>
                <a:lnTo>
                  <a:pt x="6833943" y="2020810"/>
                </a:lnTo>
                <a:lnTo>
                  <a:pt x="6827847" y="2023858"/>
                </a:lnTo>
                <a:lnTo>
                  <a:pt x="6818703" y="2026906"/>
                </a:lnTo>
                <a:lnTo>
                  <a:pt x="6812606" y="2036050"/>
                </a:lnTo>
                <a:lnTo>
                  <a:pt x="6809558" y="2042146"/>
                </a:lnTo>
                <a:lnTo>
                  <a:pt x="6800414" y="2057386"/>
                </a:lnTo>
                <a:lnTo>
                  <a:pt x="6800414" y="2066530"/>
                </a:lnTo>
                <a:lnTo>
                  <a:pt x="6797366" y="2075674"/>
                </a:lnTo>
                <a:lnTo>
                  <a:pt x="6794318" y="2078722"/>
                </a:lnTo>
                <a:lnTo>
                  <a:pt x="6791269" y="2081770"/>
                </a:lnTo>
                <a:lnTo>
                  <a:pt x="6788221" y="2084818"/>
                </a:lnTo>
                <a:lnTo>
                  <a:pt x="6779077" y="2097010"/>
                </a:lnTo>
                <a:lnTo>
                  <a:pt x="6772980" y="2106154"/>
                </a:lnTo>
                <a:lnTo>
                  <a:pt x="6769932" y="2112250"/>
                </a:lnTo>
                <a:lnTo>
                  <a:pt x="6766884" y="2118346"/>
                </a:lnTo>
                <a:lnTo>
                  <a:pt x="6766884" y="2130538"/>
                </a:lnTo>
                <a:lnTo>
                  <a:pt x="6766884" y="2133586"/>
                </a:lnTo>
                <a:lnTo>
                  <a:pt x="6763836" y="2142729"/>
                </a:lnTo>
                <a:lnTo>
                  <a:pt x="6757740" y="2148825"/>
                </a:lnTo>
                <a:lnTo>
                  <a:pt x="6754692" y="2154921"/>
                </a:lnTo>
                <a:lnTo>
                  <a:pt x="6754692" y="2161017"/>
                </a:lnTo>
                <a:lnTo>
                  <a:pt x="6754692" y="2167113"/>
                </a:lnTo>
                <a:lnTo>
                  <a:pt x="6757740" y="2176257"/>
                </a:lnTo>
                <a:lnTo>
                  <a:pt x="6766884" y="2194545"/>
                </a:lnTo>
                <a:lnTo>
                  <a:pt x="6772980" y="2206737"/>
                </a:lnTo>
                <a:lnTo>
                  <a:pt x="6779077" y="2215881"/>
                </a:lnTo>
                <a:lnTo>
                  <a:pt x="6779077" y="2225025"/>
                </a:lnTo>
                <a:lnTo>
                  <a:pt x="6779077" y="2228073"/>
                </a:lnTo>
                <a:lnTo>
                  <a:pt x="6782125" y="2231121"/>
                </a:lnTo>
                <a:lnTo>
                  <a:pt x="6788221" y="2234169"/>
                </a:lnTo>
                <a:lnTo>
                  <a:pt x="6797366" y="2240265"/>
                </a:lnTo>
                <a:lnTo>
                  <a:pt x="6800414" y="2243313"/>
                </a:lnTo>
                <a:lnTo>
                  <a:pt x="6812606" y="2243313"/>
                </a:lnTo>
                <a:lnTo>
                  <a:pt x="6815655" y="2243313"/>
                </a:lnTo>
                <a:lnTo>
                  <a:pt x="6818703" y="2246361"/>
                </a:lnTo>
                <a:lnTo>
                  <a:pt x="6840040" y="2264649"/>
                </a:lnTo>
                <a:lnTo>
                  <a:pt x="6849184" y="2273793"/>
                </a:lnTo>
                <a:lnTo>
                  <a:pt x="6855280" y="2279889"/>
                </a:lnTo>
                <a:lnTo>
                  <a:pt x="6858329" y="2282937"/>
                </a:lnTo>
                <a:lnTo>
                  <a:pt x="6864425" y="2282937"/>
                </a:lnTo>
                <a:lnTo>
                  <a:pt x="6867473" y="2282937"/>
                </a:lnTo>
                <a:lnTo>
                  <a:pt x="6873569" y="2285985"/>
                </a:lnTo>
                <a:lnTo>
                  <a:pt x="6876617" y="2285985"/>
                </a:lnTo>
                <a:lnTo>
                  <a:pt x="6879666" y="2289033"/>
                </a:lnTo>
                <a:lnTo>
                  <a:pt x="6885762" y="2292081"/>
                </a:lnTo>
                <a:lnTo>
                  <a:pt x="6894906" y="2313416"/>
                </a:lnTo>
                <a:lnTo>
                  <a:pt x="6901003" y="2328656"/>
                </a:lnTo>
                <a:lnTo>
                  <a:pt x="6907099" y="2343896"/>
                </a:lnTo>
                <a:lnTo>
                  <a:pt x="6910147" y="2346944"/>
                </a:lnTo>
                <a:lnTo>
                  <a:pt x="6916243" y="2353040"/>
                </a:lnTo>
                <a:lnTo>
                  <a:pt x="6922340" y="2359136"/>
                </a:lnTo>
                <a:lnTo>
                  <a:pt x="6928436" y="2362184"/>
                </a:lnTo>
                <a:lnTo>
                  <a:pt x="6943677" y="2374376"/>
                </a:lnTo>
                <a:lnTo>
                  <a:pt x="6949773" y="2377424"/>
                </a:lnTo>
                <a:lnTo>
                  <a:pt x="6952821" y="2380472"/>
                </a:lnTo>
                <a:lnTo>
                  <a:pt x="6952821" y="2383520"/>
                </a:lnTo>
                <a:lnTo>
                  <a:pt x="6958917" y="2398760"/>
                </a:lnTo>
                <a:lnTo>
                  <a:pt x="6961966" y="2410952"/>
                </a:lnTo>
                <a:lnTo>
                  <a:pt x="6965014" y="2414000"/>
                </a:lnTo>
                <a:lnTo>
                  <a:pt x="6968062" y="2417048"/>
                </a:lnTo>
                <a:lnTo>
                  <a:pt x="6971110" y="2417048"/>
                </a:lnTo>
                <a:lnTo>
                  <a:pt x="6977206" y="2417048"/>
                </a:lnTo>
                <a:lnTo>
                  <a:pt x="6980254" y="2417048"/>
                </a:lnTo>
                <a:lnTo>
                  <a:pt x="6986351" y="2410952"/>
                </a:lnTo>
                <a:lnTo>
                  <a:pt x="6992447" y="2404856"/>
                </a:lnTo>
                <a:lnTo>
                  <a:pt x="6998543" y="2398760"/>
                </a:lnTo>
                <a:lnTo>
                  <a:pt x="7001591" y="2395712"/>
                </a:lnTo>
                <a:lnTo>
                  <a:pt x="7007688" y="2395712"/>
                </a:lnTo>
                <a:lnTo>
                  <a:pt x="7010736" y="2395712"/>
                </a:lnTo>
                <a:lnTo>
                  <a:pt x="7013784" y="2398760"/>
                </a:lnTo>
                <a:lnTo>
                  <a:pt x="7019880" y="2401808"/>
                </a:lnTo>
                <a:lnTo>
                  <a:pt x="7025977" y="2407904"/>
                </a:lnTo>
                <a:lnTo>
                  <a:pt x="7032073" y="2417048"/>
                </a:lnTo>
                <a:lnTo>
                  <a:pt x="7053410" y="2453623"/>
                </a:lnTo>
                <a:lnTo>
                  <a:pt x="7068651" y="2478007"/>
                </a:lnTo>
                <a:lnTo>
                  <a:pt x="7077795" y="2490199"/>
                </a:lnTo>
                <a:lnTo>
                  <a:pt x="7086940" y="2502391"/>
                </a:lnTo>
                <a:lnTo>
                  <a:pt x="7099132" y="2508487"/>
                </a:lnTo>
                <a:lnTo>
                  <a:pt x="7108277" y="2517631"/>
                </a:lnTo>
                <a:lnTo>
                  <a:pt x="7117421" y="2520679"/>
                </a:lnTo>
                <a:lnTo>
                  <a:pt x="7123517" y="2520679"/>
                </a:lnTo>
                <a:lnTo>
                  <a:pt x="7144854" y="2520679"/>
                </a:lnTo>
                <a:lnTo>
                  <a:pt x="7147903" y="2517631"/>
                </a:lnTo>
                <a:lnTo>
                  <a:pt x="7150951" y="2514583"/>
                </a:lnTo>
                <a:lnTo>
                  <a:pt x="7150951" y="2487151"/>
                </a:lnTo>
                <a:lnTo>
                  <a:pt x="7153999" y="2465815"/>
                </a:lnTo>
                <a:lnTo>
                  <a:pt x="7157047" y="2462767"/>
                </a:lnTo>
                <a:lnTo>
                  <a:pt x="7160095" y="2456671"/>
                </a:lnTo>
                <a:lnTo>
                  <a:pt x="7163143" y="2453623"/>
                </a:lnTo>
                <a:lnTo>
                  <a:pt x="7166191" y="2450575"/>
                </a:lnTo>
                <a:lnTo>
                  <a:pt x="7172288" y="2450575"/>
                </a:lnTo>
                <a:lnTo>
                  <a:pt x="7178384" y="2447527"/>
                </a:lnTo>
                <a:lnTo>
                  <a:pt x="7199721" y="2447527"/>
                </a:lnTo>
                <a:lnTo>
                  <a:pt x="7205817" y="2447527"/>
                </a:lnTo>
                <a:lnTo>
                  <a:pt x="7214962" y="2447527"/>
                </a:lnTo>
                <a:lnTo>
                  <a:pt x="7230202" y="2453623"/>
                </a:lnTo>
                <a:lnTo>
                  <a:pt x="7236299" y="2453623"/>
                </a:lnTo>
                <a:lnTo>
                  <a:pt x="7242395" y="2450575"/>
                </a:lnTo>
                <a:lnTo>
                  <a:pt x="7245443" y="2450575"/>
                </a:lnTo>
                <a:lnTo>
                  <a:pt x="7248491" y="2447527"/>
                </a:lnTo>
                <a:lnTo>
                  <a:pt x="7254588" y="2441431"/>
                </a:lnTo>
                <a:lnTo>
                  <a:pt x="7257636" y="2432288"/>
                </a:lnTo>
                <a:lnTo>
                  <a:pt x="7260684" y="2420096"/>
                </a:lnTo>
                <a:lnTo>
                  <a:pt x="7263732" y="2414000"/>
                </a:lnTo>
                <a:lnTo>
                  <a:pt x="7263732" y="2410952"/>
                </a:lnTo>
                <a:lnTo>
                  <a:pt x="7266780" y="2410952"/>
                </a:lnTo>
                <a:lnTo>
                  <a:pt x="7272876" y="2410952"/>
                </a:lnTo>
                <a:lnTo>
                  <a:pt x="7282021" y="2410952"/>
                </a:lnTo>
                <a:lnTo>
                  <a:pt x="7285069" y="2410952"/>
                </a:lnTo>
                <a:lnTo>
                  <a:pt x="7297262" y="2407904"/>
                </a:lnTo>
                <a:lnTo>
                  <a:pt x="7306406" y="2407904"/>
                </a:lnTo>
                <a:lnTo>
                  <a:pt x="7312502" y="2404856"/>
                </a:lnTo>
                <a:lnTo>
                  <a:pt x="7321647" y="2407904"/>
                </a:lnTo>
                <a:lnTo>
                  <a:pt x="7327743" y="2407904"/>
                </a:lnTo>
                <a:lnTo>
                  <a:pt x="7336888" y="2414000"/>
                </a:lnTo>
                <a:lnTo>
                  <a:pt x="7339936" y="2417048"/>
                </a:lnTo>
                <a:lnTo>
                  <a:pt x="7342984" y="2420096"/>
                </a:lnTo>
                <a:lnTo>
                  <a:pt x="7346032" y="2426192"/>
                </a:lnTo>
                <a:lnTo>
                  <a:pt x="7349080" y="2432288"/>
                </a:lnTo>
                <a:lnTo>
                  <a:pt x="7349080" y="2435335"/>
                </a:lnTo>
                <a:lnTo>
                  <a:pt x="7352128" y="2435335"/>
                </a:lnTo>
                <a:lnTo>
                  <a:pt x="7355176" y="2438383"/>
                </a:lnTo>
                <a:lnTo>
                  <a:pt x="7364321" y="2438383"/>
                </a:lnTo>
                <a:lnTo>
                  <a:pt x="7385658" y="2438383"/>
                </a:lnTo>
                <a:lnTo>
                  <a:pt x="7391754" y="2444479"/>
                </a:lnTo>
                <a:lnTo>
                  <a:pt x="7400899" y="2450575"/>
                </a:lnTo>
                <a:lnTo>
                  <a:pt x="7406995" y="2456671"/>
                </a:lnTo>
                <a:lnTo>
                  <a:pt x="7406995" y="2465815"/>
                </a:lnTo>
                <a:lnTo>
                  <a:pt x="7410043" y="2478007"/>
                </a:lnTo>
                <a:lnTo>
                  <a:pt x="7428332" y="2490199"/>
                </a:lnTo>
                <a:lnTo>
                  <a:pt x="7443573" y="2490199"/>
                </a:lnTo>
                <a:lnTo>
                  <a:pt x="7458813" y="2484103"/>
                </a:lnTo>
                <a:lnTo>
                  <a:pt x="7467958" y="2478007"/>
                </a:lnTo>
                <a:lnTo>
                  <a:pt x="7483199" y="2478007"/>
                </a:lnTo>
                <a:lnTo>
                  <a:pt x="7501487" y="2490199"/>
                </a:lnTo>
                <a:lnTo>
                  <a:pt x="7507584" y="2496295"/>
                </a:lnTo>
                <a:lnTo>
                  <a:pt x="7519776" y="2493247"/>
                </a:lnTo>
                <a:lnTo>
                  <a:pt x="7535017" y="2487151"/>
                </a:lnTo>
                <a:lnTo>
                  <a:pt x="7550258" y="2478007"/>
                </a:lnTo>
                <a:lnTo>
                  <a:pt x="7559402" y="2481055"/>
                </a:lnTo>
                <a:lnTo>
                  <a:pt x="7568547" y="2490199"/>
                </a:lnTo>
                <a:lnTo>
                  <a:pt x="7571595" y="2499343"/>
                </a:lnTo>
                <a:lnTo>
                  <a:pt x="7574643" y="2514583"/>
                </a:lnTo>
                <a:lnTo>
                  <a:pt x="7580739" y="2526775"/>
                </a:lnTo>
                <a:lnTo>
                  <a:pt x="7580739" y="2532871"/>
                </a:lnTo>
                <a:lnTo>
                  <a:pt x="7589884" y="2542015"/>
                </a:lnTo>
                <a:lnTo>
                  <a:pt x="7605124" y="2542015"/>
                </a:lnTo>
                <a:lnTo>
                  <a:pt x="7614269" y="2551159"/>
                </a:lnTo>
                <a:lnTo>
                  <a:pt x="7617317" y="2554207"/>
                </a:lnTo>
                <a:lnTo>
                  <a:pt x="7617317" y="2560303"/>
                </a:lnTo>
                <a:lnTo>
                  <a:pt x="7531969" y="2560303"/>
                </a:lnTo>
                <a:lnTo>
                  <a:pt x="7519776" y="2560303"/>
                </a:lnTo>
                <a:lnTo>
                  <a:pt x="7449669" y="2560303"/>
                </a:lnTo>
                <a:lnTo>
                  <a:pt x="7361273" y="2557255"/>
                </a:lnTo>
                <a:lnTo>
                  <a:pt x="7275925" y="2554207"/>
                </a:lnTo>
                <a:lnTo>
                  <a:pt x="7254588" y="2554207"/>
                </a:lnTo>
                <a:lnTo>
                  <a:pt x="7193625" y="2551159"/>
                </a:lnTo>
                <a:lnTo>
                  <a:pt x="7172288" y="2551159"/>
                </a:lnTo>
                <a:lnTo>
                  <a:pt x="7166191" y="2551159"/>
                </a:lnTo>
                <a:lnTo>
                  <a:pt x="7111325" y="2551159"/>
                </a:lnTo>
                <a:lnTo>
                  <a:pt x="7068651" y="2548111"/>
                </a:lnTo>
                <a:lnTo>
                  <a:pt x="7029025" y="2548111"/>
                </a:lnTo>
                <a:lnTo>
                  <a:pt x="6861377" y="2545063"/>
                </a:lnTo>
                <a:lnTo>
                  <a:pt x="6715066" y="2542015"/>
                </a:lnTo>
                <a:lnTo>
                  <a:pt x="6696777" y="2542015"/>
                </a:lnTo>
                <a:lnTo>
                  <a:pt x="6693729" y="2542015"/>
                </a:lnTo>
                <a:lnTo>
                  <a:pt x="6614477" y="2538967"/>
                </a:lnTo>
                <a:lnTo>
                  <a:pt x="6535225" y="2535919"/>
                </a:lnTo>
                <a:lnTo>
                  <a:pt x="6526081" y="2535919"/>
                </a:lnTo>
                <a:lnTo>
                  <a:pt x="6370625" y="2529823"/>
                </a:lnTo>
                <a:lnTo>
                  <a:pt x="6206025" y="2529823"/>
                </a:lnTo>
                <a:lnTo>
                  <a:pt x="6032281" y="2526775"/>
                </a:lnTo>
                <a:lnTo>
                  <a:pt x="5867681" y="2520679"/>
                </a:lnTo>
                <a:lnTo>
                  <a:pt x="5696985" y="2517631"/>
                </a:lnTo>
                <a:lnTo>
                  <a:pt x="5526289" y="2511535"/>
                </a:lnTo>
                <a:lnTo>
                  <a:pt x="5361689" y="2508487"/>
                </a:lnTo>
                <a:lnTo>
                  <a:pt x="5358641" y="2520679"/>
                </a:lnTo>
                <a:lnTo>
                  <a:pt x="5197089" y="2508487"/>
                </a:lnTo>
                <a:lnTo>
                  <a:pt x="5026393" y="2499343"/>
                </a:lnTo>
                <a:lnTo>
                  <a:pt x="4858745" y="2490199"/>
                </a:lnTo>
                <a:lnTo>
                  <a:pt x="4691097" y="2487151"/>
                </a:lnTo>
                <a:lnTo>
                  <a:pt x="4496015" y="2490199"/>
                </a:lnTo>
                <a:lnTo>
                  <a:pt x="4334464" y="2493247"/>
                </a:lnTo>
                <a:lnTo>
                  <a:pt x="4166815" y="2481055"/>
                </a:lnTo>
                <a:lnTo>
                  <a:pt x="4081467" y="2471911"/>
                </a:lnTo>
                <a:lnTo>
                  <a:pt x="4002216" y="2468863"/>
                </a:lnTo>
                <a:lnTo>
                  <a:pt x="3919916" y="2465815"/>
                </a:lnTo>
                <a:lnTo>
                  <a:pt x="3840664" y="2459719"/>
                </a:lnTo>
                <a:lnTo>
                  <a:pt x="3758364" y="2456671"/>
                </a:lnTo>
                <a:lnTo>
                  <a:pt x="3669968" y="2453623"/>
                </a:lnTo>
                <a:lnTo>
                  <a:pt x="3508416" y="2450575"/>
                </a:lnTo>
                <a:lnTo>
                  <a:pt x="3349912" y="2447527"/>
                </a:lnTo>
                <a:lnTo>
                  <a:pt x="3185312" y="2441431"/>
                </a:lnTo>
                <a:lnTo>
                  <a:pt x="3014616" y="2438383"/>
                </a:lnTo>
                <a:lnTo>
                  <a:pt x="2843920" y="2435335"/>
                </a:lnTo>
                <a:lnTo>
                  <a:pt x="2758572" y="2426192"/>
                </a:lnTo>
                <a:lnTo>
                  <a:pt x="2676272" y="2426192"/>
                </a:lnTo>
                <a:lnTo>
                  <a:pt x="2593972" y="2423144"/>
                </a:lnTo>
                <a:lnTo>
                  <a:pt x="2511672" y="2423144"/>
                </a:lnTo>
                <a:lnTo>
                  <a:pt x="2429372" y="2420096"/>
                </a:lnTo>
                <a:lnTo>
                  <a:pt x="2344024" y="2417048"/>
                </a:lnTo>
                <a:lnTo>
                  <a:pt x="2258676" y="2414000"/>
                </a:lnTo>
                <a:lnTo>
                  <a:pt x="2176376" y="2414000"/>
                </a:lnTo>
                <a:lnTo>
                  <a:pt x="2008728" y="2404856"/>
                </a:lnTo>
                <a:lnTo>
                  <a:pt x="1844128" y="2395712"/>
                </a:lnTo>
                <a:lnTo>
                  <a:pt x="1673432" y="2389616"/>
                </a:lnTo>
                <a:lnTo>
                  <a:pt x="1508832" y="2383520"/>
                </a:lnTo>
                <a:lnTo>
                  <a:pt x="1338136" y="2374376"/>
                </a:lnTo>
                <a:lnTo>
                  <a:pt x="1167440" y="2371328"/>
                </a:lnTo>
                <a:lnTo>
                  <a:pt x="1002840" y="2365232"/>
                </a:lnTo>
                <a:lnTo>
                  <a:pt x="835192" y="2362184"/>
                </a:lnTo>
                <a:lnTo>
                  <a:pt x="664495" y="2359136"/>
                </a:lnTo>
                <a:lnTo>
                  <a:pt x="499895" y="2356088"/>
                </a:lnTo>
                <a:lnTo>
                  <a:pt x="335296" y="2353040"/>
                </a:lnTo>
                <a:lnTo>
                  <a:pt x="164599" y="2343896"/>
                </a:lnTo>
                <a:lnTo>
                  <a:pt x="0" y="2334752"/>
                </a:lnTo>
                <a:lnTo>
                  <a:pt x="3048" y="2167113"/>
                </a:lnTo>
                <a:lnTo>
                  <a:pt x="12192" y="1999474"/>
                </a:lnTo>
                <a:lnTo>
                  <a:pt x="15240" y="1929371"/>
                </a:lnTo>
                <a:lnTo>
                  <a:pt x="18288" y="1828788"/>
                </a:lnTo>
                <a:lnTo>
                  <a:pt x="24385" y="1664197"/>
                </a:lnTo>
                <a:lnTo>
                  <a:pt x="30481" y="1499606"/>
                </a:lnTo>
                <a:lnTo>
                  <a:pt x="33529" y="1423406"/>
                </a:lnTo>
                <a:lnTo>
                  <a:pt x="33529" y="1411214"/>
                </a:lnTo>
                <a:lnTo>
                  <a:pt x="33529" y="1374638"/>
                </a:lnTo>
                <a:lnTo>
                  <a:pt x="33529" y="1331967"/>
                </a:lnTo>
                <a:lnTo>
                  <a:pt x="42674" y="1167376"/>
                </a:lnTo>
                <a:lnTo>
                  <a:pt x="48770" y="999737"/>
                </a:lnTo>
                <a:lnTo>
                  <a:pt x="54866" y="832098"/>
                </a:lnTo>
                <a:lnTo>
                  <a:pt x="57914" y="652267"/>
                </a:lnTo>
                <a:lnTo>
                  <a:pt x="67059" y="487676"/>
                </a:lnTo>
                <a:lnTo>
                  <a:pt x="73155" y="316989"/>
                </a:lnTo>
                <a:lnTo>
                  <a:pt x="82299" y="152398"/>
                </a:lnTo>
                <a:lnTo>
                  <a:pt x="90613" y="0"/>
                </a:lnTo>
              </a:path>
            </a:pathLst>
          </a:custGeom>
          <a:ln w="2438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9" name="bk object 79"/>
          <p:cNvSpPr/>
          <p:nvPr/>
        </p:nvSpPr>
        <p:spPr>
          <a:xfrm>
            <a:off x="5168699" y="124690"/>
            <a:ext cx="21914" cy="16885"/>
          </a:xfrm>
          <a:custGeom>
            <a:avLst/>
            <a:gdLst/>
            <a:ahLst/>
            <a:cxnLst/>
            <a:rect l="l" t="t" r="r" b="b"/>
            <a:pathLst>
              <a:path w="27940" h="24764">
                <a:moveTo>
                  <a:pt x="0" y="0"/>
                </a:moveTo>
                <a:lnTo>
                  <a:pt x="6096" y="6095"/>
                </a:lnTo>
                <a:lnTo>
                  <a:pt x="27433" y="2438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0" name="bk object 80"/>
          <p:cNvSpPr/>
          <p:nvPr/>
        </p:nvSpPr>
        <p:spPr>
          <a:xfrm>
            <a:off x="5194998" y="147549"/>
            <a:ext cx="21914" cy="20782"/>
          </a:xfrm>
          <a:custGeom>
            <a:avLst/>
            <a:gdLst/>
            <a:ahLst/>
            <a:cxnLst/>
            <a:rect l="l" t="t" r="r" b="b"/>
            <a:pathLst>
              <a:path w="27940" h="30479">
                <a:moveTo>
                  <a:pt x="0" y="0"/>
                </a:moveTo>
                <a:lnTo>
                  <a:pt x="12192" y="12191"/>
                </a:lnTo>
                <a:lnTo>
                  <a:pt x="2743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1" name="bk object 81"/>
          <p:cNvSpPr/>
          <p:nvPr/>
        </p:nvSpPr>
        <p:spPr>
          <a:xfrm>
            <a:off x="5223685" y="172488"/>
            <a:ext cx="57773" cy="8659"/>
          </a:xfrm>
          <a:custGeom>
            <a:avLst/>
            <a:gdLst/>
            <a:ahLst/>
            <a:cxnLst/>
            <a:rect l="l" t="t" r="r" b="b"/>
            <a:pathLst>
              <a:path w="73659" h="12700">
                <a:moveTo>
                  <a:pt x="0" y="0"/>
                </a:moveTo>
                <a:lnTo>
                  <a:pt x="15240" y="6096"/>
                </a:lnTo>
                <a:lnTo>
                  <a:pt x="30481" y="6096"/>
                </a:lnTo>
                <a:lnTo>
                  <a:pt x="45722" y="6096"/>
                </a:lnTo>
                <a:lnTo>
                  <a:pt x="64011" y="9143"/>
                </a:lnTo>
                <a:lnTo>
                  <a:pt x="73155" y="1219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2" name="bk object 82"/>
          <p:cNvSpPr/>
          <p:nvPr/>
        </p:nvSpPr>
        <p:spPr>
          <a:xfrm>
            <a:off x="5290625" y="184957"/>
            <a:ext cx="23906" cy="14720"/>
          </a:xfrm>
          <a:custGeom>
            <a:avLst/>
            <a:gdLst/>
            <a:ahLst/>
            <a:cxnLst/>
            <a:rect l="l" t="t" r="r" b="b"/>
            <a:pathLst>
              <a:path w="30479" h="21589">
                <a:moveTo>
                  <a:pt x="0" y="0"/>
                </a:moveTo>
                <a:lnTo>
                  <a:pt x="18288" y="15239"/>
                </a:lnTo>
                <a:lnTo>
                  <a:pt x="27433" y="21335"/>
                </a:lnTo>
                <a:lnTo>
                  <a:pt x="30481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3" name="bk object 83"/>
          <p:cNvSpPr/>
          <p:nvPr/>
        </p:nvSpPr>
        <p:spPr>
          <a:xfrm>
            <a:off x="5324096" y="157941"/>
            <a:ext cx="9961" cy="48058"/>
          </a:xfrm>
          <a:custGeom>
            <a:avLst/>
            <a:gdLst/>
            <a:ahLst/>
            <a:cxnLst/>
            <a:rect l="l" t="t" r="r" b="b"/>
            <a:pathLst>
              <a:path w="12700" h="70485">
                <a:moveTo>
                  <a:pt x="0" y="70103"/>
                </a:moveTo>
                <a:lnTo>
                  <a:pt x="3048" y="70103"/>
                </a:lnTo>
                <a:lnTo>
                  <a:pt x="6096" y="64007"/>
                </a:lnTo>
                <a:lnTo>
                  <a:pt x="6096" y="51815"/>
                </a:lnTo>
                <a:lnTo>
                  <a:pt x="12192" y="21335"/>
                </a:lnTo>
                <a:lnTo>
                  <a:pt x="12192" y="12191"/>
                </a:lnTo>
                <a:lnTo>
                  <a:pt x="9144" y="3048"/>
                </a:lnTo>
                <a:lnTo>
                  <a:pt x="914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4" name="bk object 84"/>
          <p:cNvSpPr/>
          <p:nvPr/>
        </p:nvSpPr>
        <p:spPr>
          <a:xfrm>
            <a:off x="5328876" y="130924"/>
            <a:ext cx="9961" cy="19050"/>
          </a:xfrm>
          <a:custGeom>
            <a:avLst/>
            <a:gdLst/>
            <a:ahLst/>
            <a:cxnLst/>
            <a:rect l="l" t="t" r="r" b="b"/>
            <a:pathLst>
              <a:path w="12700" h="27939">
                <a:moveTo>
                  <a:pt x="0" y="27431"/>
                </a:moveTo>
                <a:lnTo>
                  <a:pt x="0" y="24383"/>
                </a:lnTo>
                <a:lnTo>
                  <a:pt x="0" y="6096"/>
                </a:lnTo>
                <a:lnTo>
                  <a:pt x="0" y="3048"/>
                </a:lnTo>
                <a:lnTo>
                  <a:pt x="3048" y="0"/>
                </a:lnTo>
                <a:lnTo>
                  <a:pt x="6096" y="0"/>
                </a:lnTo>
                <a:lnTo>
                  <a:pt x="1219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5" name="bk object 85"/>
          <p:cNvSpPr/>
          <p:nvPr/>
        </p:nvSpPr>
        <p:spPr>
          <a:xfrm>
            <a:off x="5348003" y="133002"/>
            <a:ext cx="55282" cy="12556"/>
          </a:xfrm>
          <a:custGeom>
            <a:avLst/>
            <a:gdLst/>
            <a:ahLst/>
            <a:cxnLst/>
            <a:rect l="l" t="t" r="r" b="b"/>
            <a:pathLst>
              <a:path w="70484" h="18414">
                <a:moveTo>
                  <a:pt x="0" y="0"/>
                </a:moveTo>
                <a:lnTo>
                  <a:pt x="15240" y="3048"/>
                </a:lnTo>
                <a:lnTo>
                  <a:pt x="21337" y="3048"/>
                </a:lnTo>
                <a:lnTo>
                  <a:pt x="30481" y="0"/>
                </a:lnTo>
                <a:lnTo>
                  <a:pt x="36577" y="3048"/>
                </a:lnTo>
                <a:lnTo>
                  <a:pt x="54866" y="6095"/>
                </a:lnTo>
                <a:lnTo>
                  <a:pt x="64011" y="12191"/>
                </a:lnTo>
                <a:lnTo>
                  <a:pt x="70107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6" name="bk object 86"/>
          <p:cNvSpPr/>
          <p:nvPr/>
        </p:nvSpPr>
        <p:spPr>
          <a:xfrm>
            <a:off x="5412552" y="151706"/>
            <a:ext cx="28886" cy="4330"/>
          </a:xfrm>
          <a:custGeom>
            <a:avLst/>
            <a:gdLst/>
            <a:ahLst/>
            <a:cxnLst/>
            <a:rect l="l" t="t" r="r" b="b"/>
            <a:pathLst>
              <a:path w="36829" h="6350">
                <a:moveTo>
                  <a:pt x="0" y="0"/>
                </a:moveTo>
                <a:lnTo>
                  <a:pt x="15240" y="3047"/>
                </a:lnTo>
                <a:lnTo>
                  <a:pt x="33529" y="6095"/>
                </a:lnTo>
                <a:lnTo>
                  <a:pt x="36577" y="60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7" name="bk object 87"/>
          <p:cNvSpPr/>
          <p:nvPr/>
        </p:nvSpPr>
        <p:spPr>
          <a:xfrm>
            <a:off x="5450803" y="145471"/>
            <a:ext cx="55282" cy="10391"/>
          </a:xfrm>
          <a:custGeom>
            <a:avLst/>
            <a:gdLst/>
            <a:ahLst/>
            <a:cxnLst/>
            <a:rect l="l" t="t" r="r" b="b"/>
            <a:pathLst>
              <a:path w="70484" h="15239">
                <a:moveTo>
                  <a:pt x="0" y="15239"/>
                </a:moveTo>
                <a:lnTo>
                  <a:pt x="6096" y="15239"/>
                </a:lnTo>
                <a:lnTo>
                  <a:pt x="12192" y="15239"/>
                </a:lnTo>
                <a:lnTo>
                  <a:pt x="33529" y="12191"/>
                </a:lnTo>
                <a:lnTo>
                  <a:pt x="36577" y="12191"/>
                </a:lnTo>
                <a:lnTo>
                  <a:pt x="45722" y="15239"/>
                </a:lnTo>
                <a:lnTo>
                  <a:pt x="48770" y="15239"/>
                </a:lnTo>
                <a:lnTo>
                  <a:pt x="54866" y="15239"/>
                </a:lnTo>
                <a:lnTo>
                  <a:pt x="57914" y="12191"/>
                </a:lnTo>
                <a:lnTo>
                  <a:pt x="64011" y="6096"/>
                </a:lnTo>
                <a:lnTo>
                  <a:pt x="701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8" name="bk object 88"/>
          <p:cNvSpPr/>
          <p:nvPr/>
        </p:nvSpPr>
        <p:spPr>
          <a:xfrm>
            <a:off x="5510570" y="128846"/>
            <a:ext cx="21914" cy="8659"/>
          </a:xfrm>
          <a:custGeom>
            <a:avLst/>
            <a:gdLst/>
            <a:ahLst/>
            <a:cxnLst/>
            <a:rect l="l" t="t" r="r" b="b"/>
            <a:pathLst>
              <a:path w="27940" h="12700">
                <a:moveTo>
                  <a:pt x="0" y="12191"/>
                </a:moveTo>
                <a:lnTo>
                  <a:pt x="6096" y="6096"/>
                </a:lnTo>
                <a:lnTo>
                  <a:pt x="9144" y="0"/>
                </a:lnTo>
                <a:lnTo>
                  <a:pt x="12192" y="0"/>
                </a:lnTo>
                <a:lnTo>
                  <a:pt x="18288" y="0"/>
                </a:lnTo>
                <a:lnTo>
                  <a:pt x="21337" y="3048"/>
                </a:lnTo>
                <a:lnTo>
                  <a:pt x="24385" y="6096"/>
                </a:lnTo>
                <a:lnTo>
                  <a:pt x="27433" y="914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9" name="bk object 89"/>
          <p:cNvSpPr/>
          <p:nvPr/>
        </p:nvSpPr>
        <p:spPr>
          <a:xfrm>
            <a:off x="5536869" y="143394"/>
            <a:ext cx="14443" cy="43728"/>
          </a:xfrm>
          <a:custGeom>
            <a:avLst/>
            <a:gdLst/>
            <a:ahLst/>
            <a:cxnLst/>
            <a:rect l="l" t="t" r="r" b="b"/>
            <a:pathLst>
              <a:path w="18415" h="64135">
                <a:moveTo>
                  <a:pt x="0" y="0"/>
                </a:moveTo>
                <a:lnTo>
                  <a:pt x="6096" y="9144"/>
                </a:lnTo>
                <a:lnTo>
                  <a:pt x="12192" y="24383"/>
                </a:lnTo>
                <a:lnTo>
                  <a:pt x="18288" y="42671"/>
                </a:lnTo>
                <a:lnTo>
                  <a:pt x="18288" y="48767"/>
                </a:lnTo>
                <a:lnTo>
                  <a:pt x="18288" y="51815"/>
                </a:lnTo>
                <a:lnTo>
                  <a:pt x="18288" y="54863"/>
                </a:lnTo>
                <a:lnTo>
                  <a:pt x="15240" y="57911"/>
                </a:lnTo>
                <a:lnTo>
                  <a:pt x="12192" y="60959"/>
                </a:lnTo>
                <a:lnTo>
                  <a:pt x="9144" y="64007"/>
                </a:lnTo>
                <a:lnTo>
                  <a:pt x="3048" y="6400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0" name="bk object 90"/>
          <p:cNvSpPr/>
          <p:nvPr/>
        </p:nvSpPr>
        <p:spPr>
          <a:xfrm>
            <a:off x="5501007" y="176645"/>
            <a:ext cx="28886" cy="6494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7" y="9143"/>
                </a:moveTo>
                <a:lnTo>
                  <a:pt x="27433" y="6095"/>
                </a:lnTo>
                <a:lnTo>
                  <a:pt x="21337" y="3047"/>
                </a:lnTo>
                <a:lnTo>
                  <a:pt x="6096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1" name="bk object 91"/>
          <p:cNvSpPr/>
          <p:nvPr/>
        </p:nvSpPr>
        <p:spPr>
          <a:xfrm>
            <a:off x="5472319" y="176644"/>
            <a:ext cx="19424" cy="41564"/>
          </a:xfrm>
          <a:custGeom>
            <a:avLst/>
            <a:gdLst/>
            <a:ahLst/>
            <a:cxnLst/>
            <a:rect l="l" t="t" r="r" b="b"/>
            <a:pathLst>
              <a:path w="24765" h="60960">
                <a:moveTo>
                  <a:pt x="24385" y="0"/>
                </a:moveTo>
                <a:lnTo>
                  <a:pt x="21337" y="0"/>
                </a:lnTo>
                <a:lnTo>
                  <a:pt x="18288" y="3047"/>
                </a:lnTo>
                <a:lnTo>
                  <a:pt x="12192" y="6095"/>
                </a:lnTo>
                <a:lnTo>
                  <a:pt x="9144" y="9143"/>
                </a:lnTo>
                <a:lnTo>
                  <a:pt x="6096" y="15239"/>
                </a:lnTo>
                <a:lnTo>
                  <a:pt x="3048" y="21335"/>
                </a:lnTo>
                <a:lnTo>
                  <a:pt x="3048" y="27431"/>
                </a:lnTo>
                <a:lnTo>
                  <a:pt x="0" y="33527"/>
                </a:lnTo>
                <a:lnTo>
                  <a:pt x="6096" y="48767"/>
                </a:lnTo>
                <a:lnTo>
                  <a:pt x="6096" y="54863"/>
                </a:lnTo>
                <a:lnTo>
                  <a:pt x="15240" y="609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2" name="bk object 92"/>
          <p:cNvSpPr/>
          <p:nvPr/>
        </p:nvSpPr>
        <p:spPr>
          <a:xfrm>
            <a:off x="5493835" y="199504"/>
            <a:ext cx="19424" cy="19050"/>
          </a:xfrm>
          <a:custGeom>
            <a:avLst/>
            <a:gdLst/>
            <a:ahLst/>
            <a:cxnLst/>
            <a:rect l="l" t="t" r="r" b="b"/>
            <a:pathLst>
              <a:path w="24765" h="27939">
                <a:moveTo>
                  <a:pt x="0" y="27431"/>
                </a:moveTo>
                <a:lnTo>
                  <a:pt x="3048" y="24383"/>
                </a:lnTo>
                <a:lnTo>
                  <a:pt x="3048" y="21335"/>
                </a:lnTo>
                <a:lnTo>
                  <a:pt x="6096" y="18287"/>
                </a:lnTo>
                <a:lnTo>
                  <a:pt x="9144" y="12191"/>
                </a:lnTo>
                <a:lnTo>
                  <a:pt x="18288" y="6096"/>
                </a:lnTo>
                <a:lnTo>
                  <a:pt x="21337" y="3048"/>
                </a:lnTo>
                <a:lnTo>
                  <a:pt x="2438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3" name="bk object 93"/>
          <p:cNvSpPr/>
          <p:nvPr/>
        </p:nvSpPr>
        <p:spPr>
          <a:xfrm>
            <a:off x="5522525" y="201582"/>
            <a:ext cx="40838" cy="33338"/>
          </a:xfrm>
          <a:custGeom>
            <a:avLst/>
            <a:gdLst/>
            <a:ahLst/>
            <a:cxnLst/>
            <a:rect l="l" t="t" r="r" b="b"/>
            <a:pathLst>
              <a:path w="52070" h="48895">
                <a:moveTo>
                  <a:pt x="0" y="0"/>
                </a:moveTo>
                <a:lnTo>
                  <a:pt x="3048" y="0"/>
                </a:lnTo>
                <a:lnTo>
                  <a:pt x="27433" y="12191"/>
                </a:lnTo>
                <a:lnTo>
                  <a:pt x="33529" y="15239"/>
                </a:lnTo>
                <a:lnTo>
                  <a:pt x="39625" y="21335"/>
                </a:lnTo>
                <a:lnTo>
                  <a:pt x="45722" y="27431"/>
                </a:lnTo>
                <a:lnTo>
                  <a:pt x="45722" y="33527"/>
                </a:lnTo>
                <a:lnTo>
                  <a:pt x="48770" y="42671"/>
                </a:lnTo>
                <a:lnTo>
                  <a:pt x="51818" y="4876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4" name="bk object 94"/>
          <p:cNvSpPr/>
          <p:nvPr/>
        </p:nvSpPr>
        <p:spPr>
          <a:xfrm>
            <a:off x="5572729" y="220285"/>
            <a:ext cx="26396" cy="14720"/>
          </a:xfrm>
          <a:custGeom>
            <a:avLst/>
            <a:gdLst/>
            <a:ahLst/>
            <a:cxnLst/>
            <a:rect l="l" t="t" r="r" b="b"/>
            <a:pathLst>
              <a:path w="33654" h="21589">
                <a:moveTo>
                  <a:pt x="0" y="21335"/>
                </a:moveTo>
                <a:lnTo>
                  <a:pt x="6096" y="21335"/>
                </a:lnTo>
                <a:lnTo>
                  <a:pt x="9144" y="18287"/>
                </a:lnTo>
                <a:lnTo>
                  <a:pt x="24385" y="6096"/>
                </a:lnTo>
                <a:lnTo>
                  <a:pt x="30481" y="0"/>
                </a:lnTo>
                <a:lnTo>
                  <a:pt x="335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5" name="bk object 95"/>
          <p:cNvSpPr/>
          <p:nvPr/>
        </p:nvSpPr>
        <p:spPr>
          <a:xfrm>
            <a:off x="5606198" y="216129"/>
            <a:ext cx="21914" cy="29441"/>
          </a:xfrm>
          <a:custGeom>
            <a:avLst/>
            <a:gdLst/>
            <a:ahLst/>
            <a:cxnLst/>
            <a:rect l="l" t="t" r="r" b="b"/>
            <a:pathLst>
              <a:path w="27940" h="43179">
                <a:moveTo>
                  <a:pt x="0" y="0"/>
                </a:moveTo>
                <a:lnTo>
                  <a:pt x="3048" y="0"/>
                </a:lnTo>
                <a:lnTo>
                  <a:pt x="9144" y="3048"/>
                </a:lnTo>
                <a:lnTo>
                  <a:pt x="18288" y="6095"/>
                </a:lnTo>
                <a:lnTo>
                  <a:pt x="24385" y="9143"/>
                </a:lnTo>
                <a:lnTo>
                  <a:pt x="24385" y="12191"/>
                </a:lnTo>
                <a:lnTo>
                  <a:pt x="27433" y="15239"/>
                </a:lnTo>
                <a:lnTo>
                  <a:pt x="27433" y="18287"/>
                </a:lnTo>
                <a:lnTo>
                  <a:pt x="27433" y="24383"/>
                </a:lnTo>
                <a:lnTo>
                  <a:pt x="24385" y="30479"/>
                </a:lnTo>
                <a:lnTo>
                  <a:pt x="18288" y="33527"/>
                </a:lnTo>
                <a:lnTo>
                  <a:pt x="15240" y="36575"/>
                </a:lnTo>
                <a:lnTo>
                  <a:pt x="12192" y="39623"/>
                </a:lnTo>
                <a:lnTo>
                  <a:pt x="0" y="4267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6" name="bk object 96"/>
          <p:cNvSpPr/>
          <p:nvPr/>
        </p:nvSpPr>
        <p:spPr>
          <a:xfrm>
            <a:off x="5570338" y="247302"/>
            <a:ext cx="23906" cy="12556"/>
          </a:xfrm>
          <a:custGeom>
            <a:avLst/>
            <a:gdLst/>
            <a:ahLst/>
            <a:cxnLst/>
            <a:rect l="l" t="t" r="r" b="b"/>
            <a:pathLst>
              <a:path w="30479" h="18414">
                <a:moveTo>
                  <a:pt x="30481" y="0"/>
                </a:moveTo>
                <a:lnTo>
                  <a:pt x="24385" y="0"/>
                </a:lnTo>
                <a:lnTo>
                  <a:pt x="21337" y="0"/>
                </a:lnTo>
                <a:lnTo>
                  <a:pt x="18288" y="3048"/>
                </a:lnTo>
                <a:lnTo>
                  <a:pt x="12192" y="6096"/>
                </a:lnTo>
                <a:lnTo>
                  <a:pt x="6096" y="12192"/>
                </a:ln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7" name="bk object 97"/>
          <p:cNvSpPr/>
          <p:nvPr/>
        </p:nvSpPr>
        <p:spPr>
          <a:xfrm>
            <a:off x="5567947" y="268083"/>
            <a:ext cx="14443" cy="50223"/>
          </a:xfrm>
          <a:custGeom>
            <a:avLst/>
            <a:gdLst/>
            <a:ahLst/>
            <a:cxnLst/>
            <a:rect l="l" t="t" r="r" b="b"/>
            <a:pathLst>
              <a:path w="18415" h="73659">
                <a:moveTo>
                  <a:pt x="0" y="0"/>
                </a:moveTo>
                <a:lnTo>
                  <a:pt x="0" y="9143"/>
                </a:lnTo>
                <a:lnTo>
                  <a:pt x="6096" y="30479"/>
                </a:lnTo>
                <a:lnTo>
                  <a:pt x="12192" y="39623"/>
                </a:lnTo>
                <a:lnTo>
                  <a:pt x="15240" y="60959"/>
                </a:lnTo>
                <a:lnTo>
                  <a:pt x="18288" y="7315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8" name="bk object 98"/>
          <p:cNvSpPr/>
          <p:nvPr/>
        </p:nvSpPr>
        <p:spPr>
          <a:xfrm>
            <a:off x="5584683" y="326272"/>
            <a:ext cx="4980" cy="27276"/>
          </a:xfrm>
          <a:custGeom>
            <a:avLst/>
            <a:gdLst/>
            <a:ahLst/>
            <a:cxnLst/>
            <a:rect l="l" t="t" r="r" b="b"/>
            <a:pathLst>
              <a:path w="6350" h="40004">
                <a:moveTo>
                  <a:pt x="0" y="0"/>
                </a:moveTo>
                <a:lnTo>
                  <a:pt x="0" y="6096"/>
                </a:lnTo>
                <a:lnTo>
                  <a:pt x="3048" y="18287"/>
                </a:lnTo>
                <a:lnTo>
                  <a:pt x="3048" y="27431"/>
                </a:lnTo>
                <a:lnTo>
                  <a:pt x="3048" y="30479"/>
                </a:lnTo>
                <a:lnTo>
                  <a:pt x="3048" y="36575"/>
                </a:lnTo>
                <a:lnTo>
                  <a:pt x="6096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9" name="bk object 99"/>
          <p:cNvSpPr/>
          <p:nvPr/>
        </p:nvSpPr>
        <p:spPr>
          <a:xfrm>
            <a:off x="5594245" y="359523"/>
            <a:ext cx="9961" cy="50223"/>
          </a:xfrm>
          <a:custGeom>
            <a:avLst/>
            <a:gdLst/>
            <a:ahLst/>
            <a:cxnLst/>
            <a:rect l="l" t="t" r="r" b="b"/>
            <a:pathLst>
              <a:path w="12700" h="73659">
                <a:moveTo>
                  <a:pt x="0" y="0"/>
                </a:moveTo>
                <a:lnTo>
                  <a:pt x="3048" y="3048"/>
                </a:lnTo>
                <a:lnTo>
                  <a:pt x="6096" y="12191"/>
                </a:lnTo>
                <a:lnTo>
                  <a:pt x="6096" y="30479"/>
                </a:lnTo>
                <a:lnTo>
                  <a:pt x="6096" y="33527"/>
                </a:lnTo>
                <a:lnTo>
                  <a:pt x="12192" y="51815"/>
                </a:lnTo>
                <a:lnTo>
                  <a:pt x="12192" y="64007"/>
                </a:lnTo>
                <a:lnTo>
                  <a:pt x="12192" y="7315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0" name="bk object 100"/>
          <p:cNvSpPr/>
          <p:nvPr/>
        </p:nvSpPr>
        <p:spPr>
          <a:xfrm>
            <a:off x="5601417" y="417711"/>
            <a:ext cx="4980" cy="25111"/>
          </a:xfrm>
          <a:custGeom>
            <a:avLst/>
            <a:gdLst/>
            <a:ahLst/>
            <a:cxnLst/>
            <a:rect l="l" t="t" r="r" b="b"/>
            <a:pathLst>
              <a:path w="6350" h="36829">
                <a:moveTo>
                  <a:pt x="0" y="0"/>
                </a:moveTo>
                <a:lnTo>
                  <a:pt x="0" y="9144"/>
                </a:lnTo>
                <a:lnTo>
                  <a:pt x="0" y="15239"/>
                </a:lnTo>
                <a:lnTo>
                  <a:pt x="3048" y="24383"/>
                </a:lnTo>
                <a:lnTo>
                  <a:pt x="6096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1" name="bk object 101"/>
          <p:cNvSpPr/>
          <p:nvPr/>
        </p:nvSpPr>
        <p:spPr>
          <a:xfrm>
            <a:off x="5610979" y="450962"/>
            <a:ext cx="38349" cy="37666"/>
          </a:xfrm>
          <a:custGeom>
            <a:avLst/>
            <a:gdLst/>
            <a:ahLst/>
            <a:cxnLst/>
            <a:rect l="l" t="t" r="r" b="b"/>
            <a:pathLst>
              <a:path w="48895" h="55245">
                <a:moveTo>
                  <a:pt x="0" y="0"/>
                </a:moveTo>
                <a:lnTo>
                  <a:pt x="0" y="3048"/>
                </a:lnTo>
                <a:lnTo>
                  <a:pt x="3048" y="12191"/>
                </a:lnTo>
                <a:lnTo>
                  <a:pt x="9144" y="21335"/>
                </a:lnTo>
                <a:lnTo>
                  <a:pt x="15240" y="30479"/>
                </a:lnTo>
                <a:lnTo>
                  <a:pt x="27433" y="39623"/>
                </a:lnTo>
                <a:lnTo>
                  <a:pt x="48770" y="548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2" name="bk object 102"/>
          <p:cNvSpPr/>
          <p:nvPr/>
        </p:nvSpPr>
        <p:spPr>
          <a:xfrm>
            <a:off x="5658793" y="492526"/>
            <a:ext cx="28886" cy="8659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0"/>
                </a:moveTo>
                <a:lnTo>
                  <a:pt x="12192" y="3048"/>
                </a:lnTo>
                <a:lnTo>
                  <a:pt x="27433" y="9143"/>
                </a:lnTo>
                <a:lnTo>
                  <a:pt x="36577" y="1219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3" name="bk object 103"/>
          <p:cNvSpPr/>
          <p:nvPr/>
        </p:nvSpPr>
        <p:spPr>
          <a:xfrm>
            <a:off x="5697045" y="502917"/>
            <a:ext cx="55282" cy="14720"/>
          </a:xfrm>
          <a:custGeom>
            <a:avLst/>
            <a:gdLst/>
            <a:ahLst/>
            <a:cxnLst/>
            <a:rect l="l" t="t" r="r" b="b"/>
            <a:pathLst>
              <a:path w="70484" h="21590">
                <a:moveTo>
                  <a:pt x="0" y="0"/>
                </a:moveTo>
                <a:lnTo>
                  <a:pt x="15240" y="0"/>
                </a:lnTo>
                <a:lnTo>
                  <a:pt x="21337" y="0"/>
                </a:lnTo>
                <a:lnTo>
                  <a:pt x="30481" y="0"/>
                </a:lnTo>
                <a:lnTo>
                  <a:pt x="42674" y="6096"/>
                </a:lnTo>
                <a:lnTo>
                  <a:pt x="51818" y="9144"/>
                </a:lnTo>
                <a:lnTo>
                  <a:pt x="57914" y="15239"/>
                </a:lnTo>
                <a:lnTo>
                  <a:pt x="67059" y="21335"/>
                </a:lnTo>
                <a:lnTo>
                  <a:pt x="70107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4" name="bk object 104"/>
          <p:cNvSpPr/>
          <p:nvPr/>
        </p:nvSpPr>
        <p:spPr>
          <a:xfrm>
            <a:off x="5761594" y="521620"/>
            <a:ext cx="26396" cy="10391"/>
          </a:xfrm>
          <a:custGeom>
            <a:avLst/>
            <a:gdLst/>
            <a:ahLst/>
            <a:cxnLst/>
            <a:rect l="l" t="t" r="r" b="b"/>
            <a:pathLst>
              <a:path w="33654" h="15240">
                <a:moveTo>
                  <a:pt x="0" y="0"/>
                </a:moveTo>
                <a:lnTo>
                  <a:pt x="9144" y="3047"/>
                </a:lnTo>
                <a:lnTo>
                  <a:pt x="21337" y="9143"/>
                </a:lnTo>
                <a:lnTo>
                  <a:pt x="30481" y="15239"/>
                </a:lnTo>
                <a:lnTo>
                  <a:pt x="33529" y="152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5" name="bk object 105"/>
          <p:cNvSpPr/>
          <p:nvPr/>
        </p:nvSpPr>
        <p:spPr>
          <a:xfrm>
            <a:off x="5797455" y="536167"/>
            <a:ext cx="43329" cy="29441"/>
          </a:xfrm>
          <a:custGeom>
            <a:avLst/>
            <a:gdLst/>
            <a:ahLst/>
            <a:cxnLst/>
            <a:rect l="l" t="t" r="r" b="b"/>
            <a:pathLst>
              <a:path w="55245" h="43180">
                <a:moveTo>
                  <a:pt x="0" y="0"/>
                </a:moveTo>
                <a:lnTo>
                  <a:pt x="39625" y="15239"/>
                </a:lnTo>
                <a:lnTo>
                  <a:pt x="51818" y="24383"/>
                </a:lnTo>
                <a:lnTo>
                  <a:pt x="51818" y="30479"/>
                </a:lnTo>
                <a:lnTo>
                  <a:pt x="51818" y="39623"/>
                </a:lnTo>
                <a:lnTo>
                  <a:pt x="54866" y="4267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6" name="bk object 106"/>
          <p:cNvSpPr/>
          <p:nvPr/>
        </p:nvSpPr>
        <p:spPr>
          <a:xfrm>
            <a:off x="5840487" y="573574"/>
            <a:ext cx="11953" cy="25111"/>
          </a:xfrm>
          <a:custGeom>
            <a:avLst/>
            <a:gdLst/>
            <a:ahLst/>
            <a:cxnLst/>
            <a:rect l="l" t="t" r="r" b="b"/>
            <a:pathLst>
              <a:path w="15240" h="36830">
                <a:moveTo>
                  <a:pt x="0" y="0"/>
                </a:moveTo>
                <a:lnTo>
                  <a:pt x="3048" y="3048"/>
                </a:lnTo>
                <a:lnTo>
                  <a:pt x="9144" y="21335"/>
                </a:lnTo>
                <a:lnTo>
                  <a:pt x="15240" y="33527"/>
                </a:lnTo>
                <a:lnTo>
                  <a:pt x="1524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7" name="bk object 107"/>
          <p:cNvSpPr/>
          <p:nvPr/>
        </p:nvSpPr>
        <p:spPr>
          <a:xfrm>
            <a:off x="5857222" y="604747"/>
            <a:ext cx="47812" cy="25111"/>
          </a:xfrm>
          <a:custGeom>
            <a:avLst/>
            <a:gdLst/>
            <a:ahLst/>
            <a:cxnLst/>
            <a:rect l="l" t="t" r="r" b="b"/>
            <a:pathLst>
              <a:path w="60959" h="36830">
                <a:moveTo>
                  <a:pt x="0" y="0"/>
                </a:moveTo>
                <a:lnTo>
                  <a:pt x="6096" y="6095"/>
                </a:lnTo>
                <a:lnTo>
                  <a:pt x="12192" y="15239"/>
                </a:lnTo>
                <a:lnTo>
                  <a:pt x="24385" y="30479"/>
                </a:lnTo>
                <a:lnTo>
                  <a:pt x="27433" y="30479"/>
                </a:lnTo>
                <a:lnTo>
                  <a:pt x="33529" y="33527"/>
                </a:lnTo>
                <a:lnTo>
                  <a:pt x="42674" y="36575"/>
                </a:lnTo>
                <a:lnTo>
                  <a:pt x="60962" y="335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8" name="bk object 108"/>
          <p:cNvSpPr/>
          <p:nvPr/>
        </p:nvSpPr>
        <p:spPr>
          <a:xfrm>
            <a:off x="5914599" y="627607"/>
            <a:ext cx="28886" cy="6494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0" y="0"/>
                </a:moveTo>
                <a:lnTo>
                  <a:pt x="3048" y="0"/>
                </a:lnTo>
                <a:lnTo>
                  <a:pt x="12192" y="0"/>
                </a:lnTo>
                <a:lnTo>
                  <a:pt x="24385" y="3048"/>
                </a:lnTo>
                <a:lnTo>
                  <a:pt x="36577" y="91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9" name="bk object 109"/>
          <p:cNvSpPr/>
          <p:nvPr/>
        </p:nvSpPr>
        <p:spPr>
          <a:xfrm>
            <a:off x="5952851" y="637997"/>
            <a:ext cx="45819" cy="31173"/>
          </a:xfrm>
          <a:custGeom>
            <a:avLst/>
            <a:gdLst/>
            <a:ahLst/>
            <a:cxnLst/>
            <a:rect l="l" t="t" r="r" b="b"/>
            <a:pathLst>
              <a:path w="58420" h="45719">
                <a:moveTo>
                  <a:pt x="0" y="0"/>
                </a:moveTo>
                <a:lnTo>
                  <a:pt x="9144" y="3048"/>
                </a:lnTo>
                <a:lnTo>
                  <a:pt x="21337" y="12191"/>
                </a:lnTo>
                <a:lnTo>
                  <a:pt x="24385" y="15239"/>
                </a:lnTo>
                <a:lnTo>
                  <a:pt x="30481" y="21335"/>
                </a:lnTo>
                <a:lnTo>
                  <a:pt x="36577" y="27431"/>
                </a:lnTo>
                <a:lnTo>
                  <a:pt x="42674" y="33527"/>
                </a:lnTo>
                <a:lnTo>
                  <a:pt x="57914" y="457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0" name="bk object 110"/>
          <p:cNvSpPr/>
          <p:nvPr/>
        </p:nvSpPr>
        <p:spPr>
          <a:xfrm>
            <a:off x="6007836" y="675404"/>
            <a:ext cx="19424" cy="19050"/>
          </a:xfrm>
          <a:custGeom>
            <a:avLst/>
            <a:gdLst/>
            <a:ahLst/>
            <a:cxnLst/>
            <a:rect l="l" t="t" r="r" b="b"/>
            <a:pathLst>
              <a:path w="24765" h="27940">
                <a:moveTo>
                  <a:pt x="0" y="0"/>
                </a:moveTo>
                <a:lnTo>
                  <a:pt x="15240" y="12191"/>
                </a:lnTo>
                <a:lnTo>
                  <a:pt x="24385" y="2743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1" name="bk object 111"/>
          <p:cNvSpPr/>
          <p:nvPr/>
        </p:nvSpPr>
        <p:spPr>
          <a:xfrm>
            <a:off x="6024571" y="700343"/>
            <a:ext cx="16933" cy="43728"/>
          </a:xfrm>
          <a:custGeom>
            <a:avLst/>
            <a:gdLst/>
            <a:ahLst/>
            <a:cxnLst/>
            <a:rect l="l" t="t" r="r" b="b"/>
            <a:pathLst>
              <a:path w="21590" h="64134">
                <a:moveTo>
                  <a:pt x="9144" y="0"/>
                </a:moveTo>
                <a:lnTo>
                  <a:pt x="15240" y="9144"/>
                </a:lnTo>
                <a:lnTo>
                  <a:pt x="18288" y="12192"/>
                </a:lnTo>
                <a:lnTo>
                  <a:pt x="21337" y="18287"/>
                </a:lnTo>
                <a:lnTo>
                  <a:pt x="21337" y="21335"/>
                </a:lnTo>
                <a:lnTo>
                  <a:pt x="21337" y="24383"/>
                </a:lnTo>
                <a:lnTo>
                  <a:pt x="18288" y="24383"/>
                </a:lnTo>
                <a:lnTo>
                  <a:pt x="12192" y="30479"/>
                </a:lnTo>
                <a:lnTo>
                  <a:pt x="6096" y="33527"/>
                </a:lnTo>
                <a:lnTo>
                  <a:pt x="3048" y="36575"/>
                </a:lnTo>
                <a:lnTo>
                  <a:pt x="3048" y="54863"/>
                </a:lnTo>
                <a:lnTo>
                  <a:pt x="0" y="6400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2" name="bk object 112"/>
          <p:cNvSpPr/>
          <p:nvPr/>
        </p:nvSpPr>
        <p:spPr>
          <a:xfrm>
            <a:off x="6019790" y="752297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30">
                <a:moveTo>
                  <a:pt x="3048" y="0"/>
                </a:moveTo>
                <a:lnTo>
                  <a:pt x="0" y="9144"/>
                </a:lnTo>
                <a:lnTo>
                  <a:pt x="0" y="24383"/>
                </a:lnTo>
                <a:lnTo>
                  <a:pt x="0" y="33527"/>
                </a:ln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3" name="bk object 113"/>
          <p:cNvSpPr/>
          <p:nvPr/>
        </p:nvSpPr>
        <p:spPr>
          <a:xfrm>
            <a:off x="6022180" y="785548"/>
            <a:ext cx="21914" cy="48058"/>
          </a:xfrm>
          <a:custGeom>
            <a:avLst/>
            <a:gdLst/>
            <a:ahLst/>
            <a:cxnLst/>
            <a:rect l="l" t="t" r="r" b="b"/>
            <a:pathLst>
              <a:path w="27940" h="70484">
                <a:moveTo>
                  <a:pt x="0" y="0"/>
                </a:moveTo>
                <a:lnTo>
                  <a:pt x="3048" y="3048"/>
                </a:lnTo>
                <a:lnTo>
                  <a:pt x="3048" y="9143"/>
                </a:lnTo>
                <a:lnTo>
                  <a:pt x="6096" y="18287"/>
                </a:lnTo>
                <a:lnTo>
                  <a:pt x="6096" y="24383"/>
                </a:lnTo>
                <a:lnTo>
                  <a:pt x="9144" y="30479"/>
                </a:lnTo>
                <a:lnTo>
                  <a:pt x="18288" y="36575"/>
                </a:lnTo>
                <a:lnTo>
                  <a:pt x="21337" y="39623"/>
                </a:lnTo>
                <a:lnTo>
                  <a:pt x="21337" y="45719"/>
                </a:lnTo>
                <a:lnTo>
                  <a:pt x="21337" y="51815"/>
                </a:lnTo>
                <a:lnTo>
                  <a:pt x="24385" y="57911"/>
                </a:lnTo>
                <a:lnTo>
                  <a:pt x="27433" y="60959"/>
                </a:lnTo>
                <a:lnTo>
                  <a:pt x="27433" y="701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4" name="bk object 114"/>
          <p:cNvSpPr/>
          <p:nvPr/>
        </p:nvSpPr>
        <p:spPr>
          <a:xfrm>
            <a:off x="6046088" y="841658"/>
            <a:ext cx="11953" cy="20782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0"/>
                </a:moveTo>
                <a:lnTo>
                  <a:pt x="3048" y="3047"/>
                </a:lnTo>
                <a:lnTo>
                  <a:pt x="9144" y="6095"/>
                </a:lnTo>
                <a:lnTo>
                  <a:pt x="12192" y="9143"/>
                </a:lnTo>
                <a:lnTo>
                  <a:pt x="15240" y="15239"/>
                </a:lnTo>
                <a:lnTo>
                  <a:pt x="15240" y="27431"/>
                </a:lnTo>
                <a:lnTo>
                  <a:pt x="15240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5" name="bk object 115"/>
          <p:cNvSpPr/>
          <p:nvPr/>
        </p:nvSpPr>
        <p:spPr>
          <a:xfrm>
            <a:off x="6038915" y="872831"/>
            <a:ext cx="16933" cy="39831"/>
          </a:xfrm>
          <a:custGeom>
            <a:avLst/>
            <a:gdLst/>
            <a:ahLst/>
            <a:cxnLst/>
            <a:rect l="l" t="t" r="r" b="b"/>
            <a:pathLst>
              <a:path w="21590" h="58419">
                <a:moveTo>
                  <a:pt x="21337" y="0"/>
                </a:moveTo>
                <a:lnTo>
                  <a:pt x="12192" y="30479"/>
                </a:lnTo>
                <a:lnTo>
                  <a:pt x="9144" y="39623"/>
                </a:lnTo>
                <a:lnTo>
                  <a:pt x="3048" y="45719"/>
                </a:lnTo>
                <a:lnTo>
                  <a:pt x="0" y="54863"/>
                </a:lnTo>
                <a:lnTo>
                  <a:pt x="3048" y="57911"/>
                </a:lnTo>
                <a:lnTo>
                  <a:pt x="15240" y="548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6" name="bk object 116"/>
          <p:cNvSpPr/>
          <p:nvPr/>
        </p:nvSpPr>
        <p:spPr>
          <a:xfrm>
            <a:off x="6060432" y="910238"/>
            <a:ext cx="14443" cy="19050"/>
          </a:xfrm>
          <a:custGeom>
            <a:avLst/>
            <a:gdLst/>
            <a:ahLst/>
            <a:cxnLst/>
            <a:rect l="l" t="t" r="r" b="b"/>
            <a:pathLst>
              <a:path w="18415" h="27940">
                <a:moveTo>
                  <a:pt x="0" y="0"/>
                </a:moveTo>
                <a:lnTo>
                  <a:pt x="9144" y="6095"/>
                </a:lnTo>
                <a:lnTo>
                  <a:pt x="15240" y="12191"/>
                </a:lnTo>
                <a:lnTo>
                  <a:pt x="18288" y="15239"/>
                </a:lnTo>
                <a:lnTo>
                  <a:pt x="15240" y="24383"/>
                </a:lnTo>
                <a:lnTo>
                  <a:pt x="15240" y="2743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7" name="bk object 117"/>
          <p:cNvSpPr/>
          <p:nvPr/>
        </p:nvSpPr>
        <p:spPr>
          <a:xfrm>
            <a:off x="6048478" y="937253"/>
            <a:ext cx="16933" cy="45893"/>
          </a:xfrm>
          <a:custGeom>
            <a:avLst/>
            <a:gdLst/>
            <a:ahLst/>
            <a:cxnLst/>
            <a:rect l="l" t="t" r="r" b="b"/>
            <a:pathLst>
              <a:path w="21590" h="67309">
                <a:moveTo>
                  <a:pt x="21337" y="0"/>
                </a:moveTo>
                <a:lnTo>
                  <a:pt x="9144" y="6096"/>
                </a:lnTo>
                <a:lnTo>
                  <a:pt x="6096" y="12192"/>
                </a:lnTo>
                <a:lnTo>
                  <a:pt x="3048" y="18287"/>
                </a:lnTo>
                <a:lnTo>
                  <a:pt x="0" y="57911"/>
                </a:lnTo>
                <a:lnTo>
                  <a:pt x="0" y="670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8" name="bk object 118"/>
          <p:cNvSpPr/>
          <p:nvPr/>
        </p:nvSpPr>
        <p:spPr>
          <a:xfrm>
            <a:off x="6050869" y="991286"/>
            <a:ext cx="7471" cy="22947"/>
          </a:xfrm>
          <a:custGeom>
            <a:avLst/>
            <a:gdLst/>
            <a:ahLst/>
            <a:cxnLst/>
            <a:rect l="l" t="t" r="r" b="b"/>
            <a:pathLst>
              <a:path w="9525" h="33655">
                <a:moveTo>
                  <a:pt x="0" y="0"/>
                </a:moveTo>
                <a:lnTo>
                  <a:pt x="0" y="6096"/>
                </a:lnTo>
                <a:lnTo>
                  <a:pt x="0" y="15239"/>
                </a:lnTo>
                <a:lnTo>
                  <a:pt x="3048" y="27431"/>
                </a:lnTo>
                <a:lnTo>
                  <a:pt x="6096" y="33527"/>
                </a:lnTo>
                <a:lnTo>
                  <a:pt x="9144" y="335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9" name="bk object 119"/>
          <p:cNvSpPr/>
          <p:nvPr/>
        </p:nvSpPr>
        <p:spPr>
          <a:xfrm>
            <a:off x="6067604" y="1005833"/>
            <a:ext cx="47812" cy="10391"/>
          </a:xfrm>
          <a:custGeom>
            <a:avLst/>
            <a:gdLst/>
            <a:ahLst/>
            <a:cxnLst/>
            <a:rect l="l" t="t" r="r" b="b"/>
            <a:pathLst>
              <a:path w="60959" h="15240">
                <a:moveTo>
                  <a:pt x="0" y="15239"/>
                </a:moveTo>
                <a:lnTo>
                  <a:pt x="6096" y="15239"/>
                </a:lnTo>
                <a:lnTo>
                  <a:pt x="15240" y="12192"/>
                </a:lnTo>
                <a:lnTo>
                  <a:pt x="15240" y="9144"/>
                </a:lnTo>
                <a:lnTo>
                  <a:pt x="18288" y="9144"/>
                </a:lnTo>
                <a:lnTo>
                  <a:pt x="21337" y="9144"/>
                </a:lnTo>
                <a:lnTo>
                  <a:pt x="24385" y="3048"/>
                </a:lnTo>
                <a:lnTo>
                  <a:pt x="24385" y="0"/>
                </a:lnTo>
                <a:lnTo>
                  <a:pt x="27433" y="0"/>
                </a:lnTo>
                <a:lnTo>
                  <a:pt x="33529" y="0"/>
                </a:lnTo>
                <a:lnTo>
                  <a:pt x="48770" y="6096"/>
                </a:lnTo>
                <a:lnTo>
                  <a:pt x="60962" y="152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0" name="bk object 120"/>
          <p:cNvSpPr/>
          <p:nvPr/>
        </p:nvSpPr>
        <p:spPr>
          <a:xfrm>
            <a:off x="6122590" y="1022459"/>
            <a:ext cx="26396" cy="8659"/>
          </a:xfrm>
          <a:custGeom>
            <a:avLst/>
            <a:gdLst/>
            <a:ahLst/>
            <a:cxnLst/>
            <a:rect l="l" t="t" r="r" b="b"/>
            <a:pathLst>
              <a:path w="33654" h="12700">
                <a:moveTo>
                  <a:pt x="0" y="0"/>
                </a:moveTo>
                <a:lnTo>
                  <a:pt x="3048" y="0"/>
                </a:lnTo>
                <a:lnTo>
                  <a:pt x="18288" y="3047"/>
                </a:lnTo>
                <a:lnTo>
                  <a:pt x="27433" y="3047"/>
                </a:lnTo>
                <a:lnTo>
                  <a:pt x="33529" y="9143"/>
                </a:lnTo>
                <a:lnTo>
                  <a:pt x="33529" y="1219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1" name="bk object 121"/>
          <p:cNvSpPr/>
          <p:nvPr/>
        </p:nvSpPr>
        <p:spPr>
          <a:xfrm>
            <a:off x="6148888" y="1037006"/>
            <a:ext cx="35859" cy="19050"/>
          </a:xfrm>
          <a:custGeom>
            <a:avLst/>
            <a:gdLst/>
            <a:ahLst/>
            <a:cxnLst/>
            <a:rect l="l" t="t" r="r" b="b"/>
            <a:pathLst>
              <a:path w="45720" h="27940">
                <a:moveTo>
                  <a:pt x="3048" y="3048"/>
                </a:moveTo>
                <a:lnTo>
                  <a:pt x="0" y="6096"/>
                </a:lnTo>
                <a:lnTo>
                  <a:pt x="0" y="12191"/>
                </a:lnTo>
                <a:lnTo>
                  <a:pt x="0" y="15239"/>
                </a:lnTo>
                <a:lnTo>
                  <a:pt x="0" y="18287"/>
                </a:lnTo>
                <a:lnTo>
                  <a:pt x="3048" y="21335"/>
                </a:lnTo>
                <a:lnTo>
                  <a:pt x="6096" y="24383"/>
                </a:lnTo>
                <a:lnTo>
                  <a:pt x="9144" y="27431"/>
                </a:lnTo>
                <a:lnTo>
                  <a:pt x="12192" y="27431"/>
                </a:lnTo>
                <a:lnTo>
                  <a:pt x="15240" y="27431"/>
                </a:lnTo>
                <a:lnTo>
                  <a:pt x="21337" y="27431"/>
                </a:lnTo>
                <a:lnTo>
                  <a:pt x="24385" y="24383"/>
                </a:lnTo>
                <a:lnTo>
                  <a:pt x="30481" y="21335"/>
                </a:lnTo>
                <a:lnTo>
                  <a:pt x="33529" y="18287"/>
                </a:lnTo>
                <a:lnTo>
                  <a:pt x="42674" y="3048"/>
                </a:lnTo>
                <a:lnTo>
                  <a:pt x="4572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2" name="bk object 122"/>
          <p:cNvSpPr/>
          <p:nvPr/>
        </p:nvSpPr>
        <p:spPr>
          <a:xfrm>
            <a:off x="6189530" y="1024537"/>
            <a:ext cx="26396" cy="6494"/>
          </a:xfrm>
          <a:custGeom>
            <a:avLst/>
            <a:gdLst/>
            <a:ahLst/>
            <a:cxnLst/>
            <a:rect l="l" t="t" r="r" b="b"/>
            <a:pathLst>
              <a:path w="33654" h="9525">
                <a:moveTo>
                  <a:pt x="0" y="9143"/>
                </a:moveTo>
                <a:lnTo>
                  <a:pt x="0" y="6095"/>
                </a:lnTo>
                <a:lnTo>
                  <a:pt x="6096" y="3048"/>
                </a:lnTo>
                <a:lnTo>
                  <a:pt x="9144" y="0"/>
                </a:lnTo>
                <a:lnTo>
                  <a:pt x="12192" y="0"/>
                </a:lnTo>
                <a:lnTo>
                  <a:pt x="18288" y="0"/>
                </a:lnTo>
                <a:lnTo>
                  <a:pt x="21337" y="3048"/>
                </a:lnTo>
                <a:lnTo>
                  <a:pt x="30481" y="6095"/>
                </a:lnTo>
                <a:lnTo>
                  <a:pt x="33529" y="60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3" name="bk object 123"/>
          <p:cNvSpPr/>
          <p:nvPr/>
        </p:nvSpPr>
        <p:spPr>
          <a:xfrm>
            <a:off x="6225390" y="1032850"/>
            <a:ext cx="31376" cy="33338"/>
          </a:xfrm>
          <a:custGeom>
            <a:avLst/>
            <a:gdLst/>
            <a:ahLst/>
            <a:cxnLst/>
            <a:rect l="l" t="t" r="r" b="b"/>
            <a:pathLst>
              <a:path w="40004" h="48894">
                <a:moveTo>
                  <a:pt x="0" y="0"/>
                </a:moveTo>
                <a:lnTo>
                  <a:pt x="24385" y="9144"/>
                </a:lnTo>
                <a:lnTo>
                  <a:pt x="33529" y="12192"/>
                </a:lnTo>
                <a:lnTo>
                  <a:pt x="36577" y="15239"/>
                </a:lnTo>
                <a:lnTo>
                  <a:pt x="39625" y="18287"/>
                </a:lnTo>
                <a:lnTo>
                  <a:pt x="39625" y="21335"/>
                </a:lnTo>
                <a:lnTo>
                  <a:pt x="39625" y="24383"/>
                </a:lnTo>
                <a:lnTo>
                  <a:pt x="30481" y="45719"/>
                </a:lnTo>
                <a:lnTo>
                  <a:pt x="30481" y="4876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4" name="bk object 124"/>
          <p:cNvSpPr/>
          <p:nvPr/>
        </p:nvSpPr>
        <p:spPr>
          <a:xfrm>
            <a:off x="6249297" y="1074412"/>
            <a:ext cx="16933" cy="20782"/>
          </a:xfrm>
          <a:custGeom>
            <a:avLst/>
            <a:gdLst/>
            <a:ahLst/>
            <a:cxnLst/>
            <a:rect l="l" t="t" r="r" b="b"/>
            <a:pathLst>
              <a:path w="21590" h="30480">
                <a:moveTo>
                  <a:pt x="0" y="0"/>
                </a:moveTo>
                <a:lnTo>
                  <a:pt x="0" y="9143"/>
                </a:lnTo>
                <a:lnTo>
                  <a:pt x="9144" y="21335"/>
                </a:lnTo>
                <a:lnTo>
                  <a:pt x="21337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5" name="bk object 125"/>
          <p:cNvSpPr/>
          <p:nvPr/>
        </p:nvSpPr>
        <p:spPr>
          <a:xfrm>
            <a:off x="6270814" y="1101429"/>
            <a:ext cx="38349" cy="33338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0" y="0"/>
                </a:moveTo>
                <a:lnTo>
                  <a:pt x="6096" y="12191"/>
                </a:lnTo>
                <a:lnTo>
                  <a:pt x="24385" y="36575"/>
                </a:lnTo>
                <a:lnTo>
                  <a:pt x="27433" y="45719"/>
                </a:lnTo>
                <a:lnTo>
                  <a:pt x="36577" y="48767"/>
                </a:lnTo>
                <a:lnTo>
                  <a:pt x="45722" y="42671"/>
                </a:lnTo>
                <a:lnTo>
                  <a:pt x="4877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6" name="bk object 126"/>
          <p:cNvSpPr/>
          <p:nvPr/>
        </p:nvSpPr>
        <p:spPr>
          <a:xfrm>
            <a:off x="6306674" y="1103507"/>
            <a:ext cx="11953" cy="19050"/>
          </a:xfrm>
          <a:custGeom>
            <a:avLst/>
            <a:gdLst/>
            <a:ahLst/>
            <a:cxnLst/>
            <a:rect l="l" t="t" r="r" b="b"/>
            <a:pathLst>
              <a:path w="15240" h="27939">
                <a:moveTo>
                  <a:pt x="6096" y="27431"/>
                </a:moveTo>
                <a:lnTo>
                  <a:pt x="6096" y="24383"/>
                </a:lnTo>
                <a:lnTo>
                  <a:pt x="0" y="18287"/>
                </a:lnTo>
                <a:lnTo>
                  <a:pt x="0" y="12191"/>
                </a:lnTo>
                <a:lnTo>
                  <a:pt x="3048" y="6095"/>
                </a:lnTo>
                <a:lnTo>
                  <a:pt x="12192" y="0"/>
                </a:lnTo>
                <a:lnTo>
                  <a:pt x="15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7" name="bk object 127"/>
          <p:cNvSpPr/>
          <p:nvPr/>
        </p:nvSpPr>
        <p:spPr>
          <a:xfrm>
            <a:off x="6328191" y="1105585"/>
            <a:ext cx="35859" cy="31173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0" y="0"/>
                </a:moveTo>
                <a:lnTo>
                  <a:pt x="3048" y="0"/>
                </a:lnTo>
                <a:lnTo>
                  <a:pt x="6096" y="6095"/>
                </a:lnTo>
                <a:lnTo>
                  <a:pt x="12192" y="12191"/>
                </a:lnTo>
                <a:lnTo>
                  <a:pt x="18288" y="18287"/>
                </a:lnTo>
                <a:lnTo>
                  <a:pt x="18288" y="21335"/>
                </a:lnTo>
                <a:lnTo>
                  <a:pt x="18288" y="30479"/>
                </a:lnTo>
                <a:lnTo>
                  <a:pt x="18288" y="36575"/>
                </a:lnTo>
                <a:lnTo>
                  <a:pt x="21337" y="39623"/>
                </a:lnTo>
                <a:lnTo>
                  <a:pt x="27433" y="42671"/>
                </a:lnTo>
                <a:lnTo>
                  <a:pt x="36577" y="42671"/>
                </a:lnTo>
                <a:lnTo>
                  <a:pt x="45722" y="457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8" name="bk object 128"/>
          <p:cNvSpPr/>
          <p:nvPr/>
        </p:nvSpPr>
        <p:spPr>
          <a:xfrm>
            <a:off x="6373615" y="1138836"/>
            <a:ext cx="26396" cy="12556"/>
          </a:xfrm>
          <a:custGeom>
            <a:avLst/>
            <a:gdLst/>
            <a:ahLst/>
            <a:cxnLst/>
            <a:rect l="l" t="t" r="r" b="b"/>
            <a:pathLst>
              <a:path w="33654" h="18414">
                <a:moveTo>
                  <a:pt x="0" y="0"/>
                </a:moveTo>
                <a:lnTo>
                  <a:pt x="9144" y="6096"/>
                </a:lnTo>
                <a:lnTo>
                  <a:pt x="15240" y="9144"/>
                </a:lnTo>
                <a:lnTo>
                  <a:pt x="24385" y="12192"/>
                </a:lnTo>
                <a:lnTo>
                  <a:pt x="27433" y="15239"/>
                </a:lnTo>
                <a:lnTo>
                  <a:pt x="33529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9" name="bk object 129"/>
          <p:cNvSpPr/>
          <p:nvPr/>
        </p:nvSpPr>
        <p:spPr>
          <a:xfrm>
            <a:off x="6407084" y="1151305"/>
            <a:ext cx="55282" cy="8659"/>
          </a:xfrm>
          <a:custGeom>
            <a:avLst/>
            <a:gdLst/>
            <a:ahLst/>
            <a:cxnLst/>
            <a:rect l="l" t="t" r="r" b="b"/>
            <a:pathLst>
              <a:path w="70484" h="12700">
                <a:moveTo>
                  <a:pt x="0" y="6096"/>
                </a:moveTo>
                <a:lnTo>
                  <a:pt x="3048" y="6096"/>
                </a:lnTo>
                <a:lnTo>
                  <a:pt x="6096" y="6096"/>
                </a:lnTo>
                <a:lnTo>
                  <a:pt x="18288" y="3048"/>
                </a:lnTo>
                <a:lnTo>
                  <a:pt x="27433" y="3048"/>
                </a:lnTo>
                <a:lnTo>
                  <a:pt x="36577" y="0"/>
                </a:lnTo>
                <a:lnTo>
                  <a:pt x="42674" y="0"/>
                </a:lnTo>
                <a:lnTo>
                  <a:pt x="51818" y="0"/>
                </a:lnTo>
                <a:lnTo>
                  <a:pt x="54866" y="0"/>
                </a:lnTo>
                <a:lnTo>
                  <a:pt x="60962" y="6096"/>
                </a:lnTo>
                <a:lnTo>
                  <a:pt x="70107" y="121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0" name="bk object 130"/>
          <p:cNvSpPr/>
          <p:nvPr/>
        </p:nvSpPr>
        <p:spPr>
          <a:xfrm>
            <a:off x="6471633" y="1165852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0" y="0"/>
                </a:moveTo>
                <a:lnTo>
                  <a:pt x="0" y="3047"/>
                </a:lnTo>
                <a:lnTo>
                  <a:pt x="6096" y="3047"/>
                </a:lnTo>
                <a:lnTo>
                  <a:pt x="12192" y="0"/>
                </a:lnTo>
                <a:lnTo>
                  <a:pt x="21337" y="3047"/>
                </a:lnTo>
                <a:lnTo>
                  <a:pt x="30481" y="3047"/>
                </a:lnTo>
                <a:lnTo>
                  <a:pt x="36577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1" name="bk object 131"/>
          <p:cNvSpPr/>
          <p:nvPr/>
        </p:nvSpPr>
        <p:spPr>
          <a:xfrm>
            <a:off x="6505103" y="1172087"/>
            <a:ext cx="33867" cy="25111"/>
          </a:xfrm>
          <a:custGeom>
            <a:avLst/>
            <a:gdLst/>
            <a:ahLst/>
            <a:cxnLst/>
            <a:rect l="l" t="t" r="r" b="b"/>
            <a:pathLst>
              <a:path w="43179" h="36830">
                <a:moveTo>
                  <a:pt x="3048" y="0"/>
                </a:moveTo>
                <a:lnTo>
                  <a:pt x="6096" y="3047"/>
                </a:lnTo>
                <a:lnTo>
                  <a:pt x="3048" y="6095"/>
                </a:lnTo>
                <a:lnTo>
                  <a:pt x="0" y="15239"/>
                </a:lnTo>
                <a:lnTo>
                  <a:pt x="0" y="21335"/>
                </a:lnTo>
                <a:lnTo>
                  <a:pt x="0" y="24383"/>
                </a:lnTo>
                <a:lnTo>
                  <a:pt x="0" y="27431"/>
                </a:lnTo>
                <a:lnTo>
                  <a:pt x="3048" y="30479"/>
                </a:lnTo>
                <a:lnTo>
                  <a:pt x="6096" y="33527"/>
                </a:lnTo>
                <a:lnTo>
                  <a:pt x="9144" y="36575"/>
                </a:lnTo>
                <a:lnTo>
                  <a:pt x="15240" y="36575"/>
                </a:lnTo>
                <a:lnTo>
                  <a:pt x="27433" y="36575"/>
                </a:lnTo>
                <a:lnTo>
                  <a:pt x="36577" y="36575"/>
                </a:lnTo>
                <a:lnTo>
                  <a:pt x="39625" y="33527"/>
                </a:lnTo>
                <a:lnTo>
                  <a:pt x="42674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2" name="bk object 132"/>
          <p:cNvSpPr/>
          <p:nvPr/>
        </p:nvSpPr>
        <p:spPr>
          <a:xfrm>
            <a:off x="6548135" y="1190790"/>
            <a:ext cx="16933" cy="12556"/>
          </a:xfrm>
          <a:custGeom>
            <a:avLst/>
            <a:gdLst/>
            <a:ahLst/>
            <a:cxnLst/>
            <a:rect l="l" t="t" r="r" b="b"/>
            <a:pathLst>
              <a:path w="21590" h="18414">
                <a:moveTo>
                  <a:pt x="0" y="0"/>
                </a:moveTo>
                <a:lnTo>
                  <a:pt x="6096" y="0"/>
                </a:lnTo>
                <a:lnTo>
                  <a:pt x="15240" y="0"/>
                </a:lnTo>
                <a:lnTo>
                  <a:pt x="21337" y="3048"/>
                </a:lnTo>
                <a:lnTo>
                  <a:pt x="18288" y="9144"/>
                </a:lnTo>
                <a:lnTo>
                  <a:pt x="18288" y="15239"/>
                </a:lnTo>
                <a:lnTo>
                  <a:pt x="1524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3" name="bk object 133"/>
          <p:cNvSpPr/>
          <p:nvPr/>
        </p:nvSpPr>
        <p:spPr>
          <a:xfrm>
            <a:off x="6555307" y="1207416"/>
            <a:ext cx="50302" cy="12556"/>
          </a:xfrm>
          <a:custGeom>
            <a:avLst/>
            <a:gdLst/>
            <a:ahLst/>
            <a:cxnLst/>
            <a:rect l="l" t="t" r="r" b="b"/>
            <a:pathLst>
              <a:path w="64134" h="18414">
                <a:moveTo>
                  <a:pt x="0" y="3048"/>
                </a:moveTo>
                <a:lnTo>
                  <a:pt x="0" y="9144"/>
                </a:lnTo>
                <a:lnTo>
                  <a:pt x="9144" y="15239"/>
                </a:lnTo>
                <a:lnTo>
                  <a:pt x="18288" y="18287"/>
                </a:lnTo>
                <a:lnTo>
                  <a:pt x="27433" y="15239"/>
                </a:lnTo>
                <a:lnTo>
                  <a:pt x="45722" y="6096"/>
                </a:lnTo>
                <a:lnTo>
                  <a:pt x="54866" y="3048"/>
                </a:lnTo>
                <a:lnTo>
                  <a:pt x="60962" y="0"/>
                </a:lnTo>
                <a:lnTo>
                  <a:pt x="640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4" name="bk object 134"/>
          <p:cNvSpPr/>
          <p:nvPr/>
        </p:nvSpPr>
        <p:spPr>
          <a:xfrm>
            <a:off x="6615075" y="1199103"/>
            <a:ext cx="28886" cy="6494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0" y="9143"/>
                </a:moveTo>
                <a:lnTo>
                  <a:pt x="6096" y="9143"/>
                </a:lnTo>
                <a:lnTo>
                  <a:pt x="24385" y="3047"/>
                </a:ln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5" name="bk object 135"/>
          <p:cNvSpPr/>
          <p:nvPr/>
        </p:nvSpPr>
        <p:spPr>
          <a:xfrm>
            <a:off x="6653327" y="1194947"/>
            <a:ext cx="45819" cy="22947"/>
          </a:xfrm>
          <a:custGeom>
            <a:avLst/>
            <a:gdLst/>
            <a:ahLst/>
            <a:cxnLst/>
            <a:rect l="l" t="t" r="r" b="b"/>
            <a:pathLst>
              <a:path w="58420" h="33655">
                <a:moveTo>
                  <a:pt x="0" y="3048"/>
                </a:moveTo>
                <a:lnTo>
                  <a:pt x="15240" y="0"/>
                </a:lnTo>
                <a:lnTo>
                  <a:pt x="24385" y="0"/>
                </a:lnTo>
                <a:lnTo>
                  <a:pt x="36577" y="3048"/>
                </a:lnTo>
                <a:lnTo>
                  <a:pt x="39625" y="6096"/>
                </a:lnTo>
                <a:lnTo>
                  <a:pt x="42674" y="12191"/>
                </a:lnTo>
                <a:lnTo>
                  <a:pt x="42674" y="18287"/>
                </a:lnTo>
                <a:lnTo>
                  <a:pt x="42674" y="21335"/>
                </a:lnTo>
                <a:lnTo>
                  <a:pt x="45722" y="24383"/>
                </a:lnTo>
                <a:lnTo>
                  <a:pt x="57914" y="335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6" name="bk object 136"/>
          <p:cNvSpPr/>
          <p:nvPr/>
        </p:nvSpPr>
        <p:spPr>
          <a:xfrm>
            <a:off x="6703531" y="1226120"/>
            <a:ext cx="19424" cy="1688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0" y="0"/>
                </a:moveTo>
                <a:lnTo>
                  <a:pt x="3048" y="6095"/>
                </a:lnTo>
                <a:lnTo>
                  <a:pt x="6096" y="12191"/>
                </a:lnTo>
                <a:lnTo>
                  <a:pt x="12192" y="18287"/>
                </a:lnTo>
                <a:lnTo>
                  <a:pt x="21337" y="24383"/>
                </a:lnTo>
                <a:lnTo>
                  <a:pt x="24385" y="2438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7" name="bk object 137"/>
          <p:cNvSpPr/>
          <p:nvPr/>
        </p:nvSpPr>
        <p:spPr>
          <a:xfrm>
            <a:off x="6732219" y="1213650"/>
            <a:ext cx="38349" cy="33338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0" y="45719"/>
                </a:moveTo>
                <a:lnTo>
                  <a:pt x="3048" y="45719"/>
                </a:lnTo>
                <a:lnTo>
                  <a:pt x="12192" y="48767"/>
                </a:lnTo>
                <a:lnTo>
                  <a:pt x="18288" y="48767"/>
                </a:lnTo>
                <a:lnTo>
                  <a:pt x="21337" y="45719"/>
                </a:lnTo>
                <a:lnTo>
                  <a:pt x="24385" y="39623"/>
                </a:lnTo>
                <a:lnTo>
                  <a:pt x="27433" y="33527"/>
                </a:lnTo>
                <a:lnTo>
                  <a:pt x="33529" y="24383"/>
                </a:lnTo>
                <a:lnTo>
                  <a:pt x="36577" y="18287"/>
                </a:lnTo>
                <a:lnTo>
                  <a:pt x="42674" y="12191"/>
                </a:lnTo>
                <a:lnTo>
                  <a:pt x="45722" y="3047"/>
                </a:lnTo>
                <a:lnTo>
                  <a:pt x="4877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8" name="bk object 138"/>
          <p:cNvSpPr/>
          <p:nvPr/>
        </p:nvSpPr>
        <p:spPr>
          <a:xfrm>
            <a:off x="6775252" y="1199103"/>
            <a:ext cx="26396" cy="6494"/>
          </a:xfrm>
          <a:custGeom>
            <a:avLst/>
            <a:gdLst/>
            <a:ahLst/>
            <a:cxnLst/>
            <a:rect l="l" t="t" r="r" b="b"/>
            <a:pathLst>
              <a:path w="33654" h="9525">
                <a:moveTo>
                  <a:pt x="0" y="9143"/>
                </a:moveTo>
                <a:lnTo>
                  <a:pt x="3048" y="6095"/>
                </a:lnTo>
                <a:lnTo>
                  <a:pt x="9144" y="3047"/>
                </a:lnTo>
                <a:lnTo>
                  <a:pt x="15240" y="3047"/>
                </a:lnTo>
                <a:lnTo>
                  <a:pt x="18288" y="0"/>
                </a:lnTo>
                <a:lnTo>
                  <a:pt x="24385" y="3047"/>
                </a:lnTo>
                <a:lnTo>
                  <a:pt x="27433" y="3047"/>
                </a:lnTo>
                <a:lnTo>
                  <a:pt x="30481" y="3047"/>
                </a:lnTo>
                <a:lnTo>
                  <a:pt x="33529" y="60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9" name="bk object 139"/>
          <p:cNvSpPr/>
          <p:nvPr/>
        </p:nvSpPr>
        <p:spPr>
          <a:xfrm>
            <a:off x="6806331" y="1211572"/>
            <a:ext cx="43329" cy="20782"/>
          </a:xfrm>
          <a:custGeom>
            <a:avLst/>
            <a:gdLst/>
            <a:ahLst/>
            <a:cxnLst/>
            <a:rect l="l" t="t" r="r" b="b"/>
            <a:pathLst>
              <a:path w="55245" h="30480">
                <a:moveTo>
                  <a:pt x="0" y="0"/>
                </a:moveTo>
                <a:lnTo>
                  <a:pt x="3048" y="3048"/>
                </a:lnTo>
                <a:lnTo>
                  <a:pt x="3048" y="6095"/>
                </a:lnTo>
                <a:lnTo>
                  <a:pt x="6096" y="9143"/>
                </a:lnTo>
                <a:lnTo>
                  <a:pt x="18288" y="12191"/>
                </a:lnTo>
                <a:lnTo>
                  <a:pt x="21337" y="12191"/>
                </a:lnTo>
                <a:lnTo>
                  <a:pt x="24385" y="15239"/>
                </a:lnTo>
                <a:lnTo>
                  <a:pt x="30481" y="27431"/>
                </a:lnTo>
                <a:lnTo>
                  <a:pt x="33529" y="27431"/>
                </a:lnTo>
                <a:lnTo>
                  <a:pt x="36577" y="30479"/>
                </a:lnTo>
                <a:lnTo>
                  <a:pt x="39625" y="27431"/>
                </a:lnTo>
                <a:lnTo>
                  <a:pt x="42674" y="18287"/>
                </a:lnTo>
                <a:lnTo>
                  <a:pt x="45722" y="15239"/>
                </a:lnTo>
                <a:lnTo>
                  <a:pt x="48770" y="12191"/>
                </a:lnTo>
                <a:lnTo>
                  <a:pt x="54866" y="91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0" name="bk object 140"/>
          <p:cNvSpPr/>
          <p:nvPr/>
        </p:nvSpPr>
        <p:spPr>
          <a:xfrm>
            <a:off x="6856536" y="1217806"/>
            <a:ext cx="16933" cy="20782"/>
          </a:xfrm>
          <a:custGeom>
            <a:avLst/>
            <a:gdLst/>
            <a:ahLst/>
            <a:cxnLst/>
            <a:rect l="l" t="t" r="r" b="b"/>
            <a:pathLst>
              <a:path w="21590" h="30480">
                <a:moveTo>
                  <a:pt x="0" y="0"/>
                </a:moveTo>
                <a:lnTo>
                  <a:pt x="3048" y="0"/>
                </a:lnTo>
                <a:lnTo>
                  <a:pt x="9144" y="6096"/>
                </a:lnTo>
                <a:lnTo>
                  <a:pt x="9144" y="12191"/>
                </a:lnTo>
                <a:lnTo>
                  <a:pt x="18288" y="24383"/>
                </a:lnTo>
                <a:lnTo>
                  <a:pt x="21337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1" name="bk object 141"/>
          <p:cNvSpPr/>
          <p:nvPr/>
        </p:nvSpPr>
        <p:spPr>
          <a:xfrm>
            <a:off x="6878052" y="1244823"/>
            <a:ext cx="52792" cy="22947"/>
          </a:xfrm>
          <a:custGeom>
            <a:avLst/>
            <a:gdLst/>
            <a:ahLst/>
            <a:cxnLst/>
            <a:rect l="l" t="t" r="r" b="b"/>
            <a:pathLst>
              <a:path w="67309" h="33655">
                <a:moveTo>
                  <a:pt x="0" y="0"/>
                </a:moveTo>
                <a:lnTo>
                  <a:pt x="6096" y="6096"/>
                </a:lnTo>
                <a:lnTo>
                  <a:pt x="12192" y="12192"/>
                </a:lnTo>
                <a:lnTo>
                  <a:pt x="15240" y="12192"/>
                </a:lnTo>
                <a:lnTo>
                  <a:pt x="33529" y="15239"/>
                </a:lnTo>
                <a:lnTo>
                  <a:pt x="42674" y="18287"/>
                </a:lnTo>
                <a:lnTo>
                  <a:pt x="51818" y="24383"/>
                </a:lnTo>
                <a:lnTo>
                  <a:pt x="57914" y="30479"/>
                </a:lnTo>
                <a:lnTo>
                  <a:pt x="67059" y="335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2" name="bk object 142"/>
          <p:cNvSpPr/>
          <p:nvPr/>
        </p:nvSpPr>
        <p:spPr>
          <a:xfrm>
            <a:off x="6940211" y="1267682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0" y="3048"/>
                </a:moveTo>
                <a:lnTo>
                  <a:pt x="3048" y="3048"/>
                </a:lnTo>
                <a:lnTo>
                  <a:pt x="21337" y="3048"/>
                </a:lnTo>
                <a:lnTo>
                  <a:pt x="24385" y="3048"/>
                </a:lnTo>
                <a:lnTo>
                  <a:pt x="36577" y="0"/>
                </a:ln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3" name="bk object 143"/>
          <p:cNvSpPr/>
          <p:nvPr/>
        </p:nvSpPr>
        <p:spPr>
          <a:xfrm>
            <a:off x="6980852" y="1232354"/>
            <a:ext cx="40838" cy="33338"/>
          </a:xfrm>
          <a:custGeom>
            <a:avLst/>
            <a:gdLst/>
            <a:ahLst/>
            <a:cxnLst/>
            <a:rect l="l" t="t" r="r" b="b"/>
            <a:pathLst>
              <a:path w="52070" h="48894">
                <a:moveTo>
                  <a:pt x="0" y="48767"/>
                </a:moveTo>
                <a:lnTo>
                  <a:pt x="6096" y="48767"/>
                </a:lnTo>
                <a:lnTo>
                  <a:pt x="9144" y="48767"/>
                </a:lnTo>
                <a:lnTo>
                  <a:pt x="21337" y="45719"/>
                </a:lnTo>
                <a:lnTo>
                  <a:pt x="27433" y="36575"/>
                </a:lnTo>
                <a:lnTo>
                  <a:pt x="33529" y="27431"/>
                </a:lnTo>
                <a:lnTo>
                  <a:pt x="39625" y="18287"/>
                </a:lnTo>
                <a:lnTo>
                  <a:pt x="45722" y="9144"/>
                </a:lnTo>
                <a:lnTo>
                  <a:pt x="5181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4" name="bk object 144"/>
          <p:cNvSpPr/>
          <p:nvPr/>
        </p:nvSpPr>
        <p:spPr>
          <a:xfrm>
            <a:off x="7028666" y="1215728"/>
            <a:ext cx="26396" cy="12556"/>
          </a:xfrm>
          <a:custGeom>
            <a:avLst/>
            <a:gdLst/>
            <a:ahLst/>
            <a:cxnLst/>
            <a:rect l="l" t="t" r="r" b="b"/>
            <a:pathLst>
              <a:path w="33654" h="18414">
                <a:moveTo>
                  <a:pt x="0" y="18287"/>
                </a:moveTo>
                <a:lnTo>
                  <a:pt x="3048" y="15239"/>
                </a:lnTo>
                <a:lnTo>
                  <a:pt x="12192" y="12191"/>
                </a:lnTo>
                <a:lnTo>
                  <a:pt x="24385" y="9144"/>
                </a:lnTo>
                <a:lnTo>
                  <a:pt x="335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5" name="bk object 145"/>
          <p:cNvSpPr/>
          <p:nvPr/>
        </p:nvSpPr>
        <p:spPr>
          <a:xfrm>
            <a:off x="7052574" y="1215728"/>
            <a:ext cx="26396" cy="37666"/>
          </a:xfrm>
          <a:custGeom>
            <a:avLst/>
            <a:gdLst/>
            <a:ahLst/>
            <a:cxnLst/>
            <a:rect l="l" t="t" r="r" b="b"/>
            <a:pathLst>
              <a:path w="33654" h="55244">
                <a:moveTo>
                  <a:pt x="15240" y="0"/>
                </a:moveTo>
                <a:lnTo>
                  <a:pt x="21337" y="3048"/>
                </a:lnTo>
                <a:lnTo>
                  <a:pt x="27433" y="12191"/>
                </a:lnTo>
                <a:lnTo>
                  <a:pt x="30481" y="21335"/>
                </a:lnTo>
                <a:lnTo>
                  <a:pt x="33529" y="27431"/>
                </a:lnTo>
                <a:lnTo>
                  <a:pt x="30481" y="33527"/>
                </a:lnTo>
                <a:lnTo>
                  <a:pt x="24385" y="36575"/>
                </a:lnTo>
                <a:lnTo>
                  <a:pt x="9144" y="42671"/>
                </a:lnTo>
                <a:lnTo>
                  <a:pt x="3048" y="48767"/>
                </a:lnTo>
                <a:lnTo>
                  <a:pt x="0" y="548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6" name="bk object 146"/>
          <p:cNvSpPr/>
          <p:nvPr/>
        </p:nvSpPr>
        <p:spPr>
          <a:xfrm>
            <a:off x="7054964" y="1259370"/>
            <a:ext cx="21914" cy="1905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0" y="0"/>
                </a:moveTo>
                <a:lnTo>
                  <a:pt x="3048" y="0"/>
                </a:lnTo>
                <a:lnTo>
                  <a:pt x="9144" y="6096"/>
                </a:lnTo>
                <a:lnTo>
                  <a:pt x="18288" y="15239"/>
                </a:lnTo>
                <a:lnTo>
                  <a:pt x="27433" y="2743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7" name="bk object 147"/>
          <p:cNvSpPr/>
          <p:nvPr/>
        </p:nvSpPr>
        <p:spPr>
          <a:xfrm>
            <a:off x="7074089" y="1284307"/>
            <a:ext cx="11953" cy="41564"/>
          </a:xfrm>
          <a:custGeom>
            <a:avLst/>
            <a:gdLst/>
            <a:ahLst/>
            <a:cxnLst/>
            <a:rect l="l" t="t" r="r" b="b"/>
            <a:pathLst>
              <a:path w="15240" h="60960">
                <a:moveTo>
                  <a:pt x="9144" y="0"/>
                </a:moveTo>
                <a:lnTo>
                  <a:pt x="12192" y="3048"/>
                </a:lnTo>
                <a:lnTo>
                  <a:pt x="15240" y="12192"/>
                </a:lnTo>
                <a:lnTo>
                  <a:pt x="12192" y="18287"/>
                </a:lnTo>
                <a:lnTo>
                  <a:pt x="6096" y="24383"/>
                </a:lnTo>
                <a:lnTo>
                  <a:pt x="0" y="30479"/>
                </a:lnTo>
                <a:lnTo>
                  <a:pt x="0" y="39623"/>
                </a:lnTo>
                <a:lnTo>
                  <a:pt x="3048" y="48767"/>
                </a:lnTo>
                <a:lnTo>
                  <a:pt x="3048" y="54863"/>
                </a:lnTo>
                <a:lnTo>
                  <a:pt x="9144" y="60959"/>
                </a:lnTo>
                <a:lnTo>
                  <a:pt x="15240" y="609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8" name="bk object 148"/>
          <p:cNvSpPr/>
          <p:nvPr/>
        </p:nvSpPr>
        <p:spPr>
          <a:xfrm>
            <a:off x="7095606" y="1332106"/>
            <a:ext cx="28886" cy="6494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0" y="0"/>
                </a:moveTo>
                <a:lnTo>
                  <a:pt x="18288" y="6095"/>
                </a:lnTo>
                <a:lnTo>
                  <a:pt x="24385" y="9143"/>
                </a:lnTo>
                <a:lnTo>
                  <a:pt x="36577" y="91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9" name="bk object 149"/>
          <p:cNvSpPr/>
          <p:nvPr/>
        </p:nvSpPr>
        <p:spPr>
          <a:xfrm>
            <a:off x="7133857" y="1330028"/>
            <a:ext cx="57773" cy="6494"/>
          </a:xfrm>
          <a:custGeom>
            <a:avLst/>
            <a:gdLst/>
            <a:ahLst/>
            <a:cxnLst/>
            <a:rect l="l" t="t" r="r" b="b"/>
            <a:pathLst>
              <a:path w="73659" h="9525">
                <a:moveTo>
                  <a:pt x="0" y="9143"/>
                </a:moveTo>
                <a:lnTo>
                  <a:pt x="3048" y="6095"/>
                </a:lnTo>
                <a:lnTo>
                  <a:pt x="21337" y="6095"/>
                </a:lnTo>
                <a:lnTo>
                  <a:pt x="30481" y="3048"/>
                </a:lnTo>
                <a:lnTo>
                  <a:pt x="45722" y="0"/>
                </a:lnTo>
                <a:lnTo>
                  <a:pt x="57914" y="3048"/>
                </a:lnTo>
                <a:lnTo>
                  <a:pt x="70107" y="6095"/>
                </a:lnTo>
                <a:lnTo>
                  <a:pt x="73155" y="60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0" name="bk object 150"/>
          <p:cNvSpPr/>
          <p:nvPr/>
        </p:nvSpPr>
        <p:spPr>
          <a:xfrm>
            <a:off x="7200797" y="1338340"/>
            <a:ext cx="11953" cy="20782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0"/>
                </a:moveTo>
                <a:lnTo>
                  <a:pt x="9144" y="6096"/>
                </a:lnTo>
                <a:lnTo>
                  <a:pt x="12192" y="9144"/>
                </a:lnTo>
                <a:lnTo>
                  <a:pt x="12192" y="21335"/>
                </a:lnTo>
                <a:lnTo>
                  <a:pt x="15240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1" name="bk object 151"/>
          <p:cNvSpPr/>
          <p:nvPr/>
        </p:nvSpPr>
        <p:spPr>
          <a:xfrm>
            <a:off x="7205578" y="1367434"/>
            <a:ext cx="9961" cy="50223"/>
          </a:xfrm>
          <a:custGeom>
            <a:avLst/>
            <a:gdLst/>
            <a:ahLst/>
            <a:cxnLst/>
            <a:rect l="l" t="t" r="r" b="b"/>
            <a:pathLst>
              <a:path w="12700" h="73660">
                <a:moveTo>
                  <a:pt x="12192" y="0"/>
                </a:moveTo>
                <a:lnTo>
                  <a:pt x="6096" y="15239"/>
                </a:lnTo>
                <a:lnTo>
                  <a:pt x="0" y="27431"/>
                </a:lnTo>
                <a:lnTo>
                  <a:pt x="0" y="51815"/>
                </a:lnTo>
                <a:lnTo>
                  <a:pt x="0" y="7315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2" name="bk object 152"/>
          <p:cNvSpPr/>
          <p:nvPr/>
        </p:nvSpPr>
        <p:spPr>
          <a:xfrm>
            <a:off x="7205578" y="1425624"/>
            <a:ext cx="0" cy="27276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-1524" y="19811"/>
                </a:moveTo>
                <a:lnTo>
                  <a:pt x="1524" y="19811"/>
                </a:lnTo>
              </a:path>
            </a:pathLst>
          </a:custGeom>
          <a:ln w="39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3" name="bk object 153"/>
          <p:cNvSpPr/>
          <p:nvPr/>
        </p:nvSpPr>
        <p:spPr>
          <a:xfrm>
            <a:off x="7200797" y="1460952"/>
            <a:ext cx="14443" cy="45893"/>
          </a:xfrm>
          <a:custGeom>
            <a:avLst/>
            <a:gdLst/>
            <a:ahLst/>
            <a:cxnLst/>
            <a:rect l="l" t="t" r="r" b="b"/>
            <a:pathLst>
              <a:path w="18415" h="67310">
                <a:moveTo>
                  <a:pt x="9144" y="0"/>
                </a:moveTo>
                <a:lnTo>
                  <a:pt x="12192" y="6096"/>
                </a:lnTo>
                <a:lnTo>
                  <a:pt x="15240" y="27431"/>
                </a:lnTo>
                <a:lnTo>
                  <a:pt x="18288" y="39623"/>
                </a:lnTo>
                <a:lnTo>
                  <a:pt x="15240" y="51815"/>
                </a:lnTo>
                <a:lnTo>
                  <a:pt x="15240" y="54863"/>
                </a:lnTo>
                <a:lnTo>
                  <a:pt x="12192" y="60959"/>
                </a:lnTo>
                <a:lnTo>
                  <a:pt x="6096" y="64007"/>
                </a:lnTo>
                <a:lnTo>
                  <a:pt x="0" y="670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4" name="bk object 154"/>
          <p:cNvSpPr/>
          <p:nvPr/>
        </p:nvSpPr>
        <p:spPr>
          <a:xfrm>
            <a:off x="7181671" y="1512906"/>
            <a:ext cx="11953" cy="22947"/>
          </a:xfrm>
          <a:custGeom>
            <a:avLst/>
            <a:gdLst/>
            <a:ahLst/>
            <a:cxnLst/>
            <a:rect l="l" t="t" r="r" b="b"/>
            <a:pathLst>
              <a:path w="15240" h="33655">
                <a:moveTo>
                  <a:pt x="15240" y="0"/>
                </a:moveTo>
                <a:lnTo>
                  <a:pt x="12192" y="6096"/>
                </a:lnTo>
                <a:lnTo>
                  <a:pt x="3048" y="21335"/>
                </a:lnTo>
                <a:lnTo>
                  <a:pt x="3048" y="30479"/>
                </a:lnTo>
                <a:lnTo>
                  <a:pt x="0" y="335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5" name="bk object 155"/>
          <p:cNvSpPr/>
          <p:nvPr/>
        </p:nvSpPr>
        <p:spPr>
          <a:xfrm>
            <a:off x="7150592" y="1544079"/>
            <a:ext cx="28886" cy="45893"/>
          </a:xfrm>
          <a:custGeom>
            <a:avLst/>
            <a:gdLst/>
            <a:ahLst/>
            <a:cxnLst/>
            <a:rect l="l" t="t" r="r" b="b"/>
            <a:pathLst>
              <a:path w="36829" h="67310">
                <a:moveTo>
                  <a:pt x="36577" y="0"/>
                </a:moveTo>
                <a:lnTo>
                  <a:pt x="33529" y="0"/>
                </a:lnTo>
                <a:lnTo>
                  <a:pt x="30481" y="3047"/>
                </a:lnTo>
                <a:lnTo>
                  <a:pt x="21337" y="15239"/>
                </a:lnTo>
                <a:lnTo>
                  <a:pt x="15240" y="24383"/>
                </a:lnTo>
                <a:lnTo>
                  <a:pt x="12192" y="30479"/>
                </a:lnTo>
                <a:lnTo>
                  <a:pt x="9144" y="36575"/>
                </a:lnTo>
                <a:lnTo>
                  <a:pt x="9144" y="48767"/>
                </a:lnTo>
                <a:lnTo>
                  <a:pt x="9144" y="51815"/>
                </a:lnTo>
                <a:lnTo>
                  <a:pt x="6096" y="60959"/>
                </a:lnTo>
                <a:lnTo>
                  <a:pt x="0" y="670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6" name="bk object 156"/>
          <p:cNvSpPr/>
          <p:nvPr/>
        </p:nvSpPr>
        <p:spPr>
          <a:xfrm>
            <a:off x="7148201" y="1596033"/>
            <a:ext cx="9961" cy="25111"/>
          </a:xfrm>
          <a:custGeom>
            <a:avLst/>
            <a:gdLst/>
            <a:ahLst/>
            <a:cxnLst/>
            <a:rect l="l" t="t" r="r" b="b"/>
            <a:pathLst>
              <a:path w="12700" h="36830">
                <a:moveTo>
                  <a:pt x="0" y="0"/>
                </a:moveTo>
                <a:lnTo>
                  <a:pt x="0" y="3048"/>
                </a:lnTo>
                <a:lnTo>
                  <a:pt x="0" y="9143"/>
                </a:lnTo>
                <a:lnTo>
                  <a:pt x="3048" y="18287"/>
                </a:lnTo>
                <a:lnTo>
                  <a:pt x="12192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7" name="bk object 157"/>
          <p:cNvSpPr/>
          <p:nvPr/>
        </p:nvSpPr>
        <p:spPr>
          <a:xfrm>
            <a:off x="7162546" y="1629284"/>
            <a:ext cx="40838" cy="31173"/>
          </a:xfrm>
          <a:custGeom>
            <a:avLst/>
            <a:gdLst/>
            <a:ahLst/>
            <a:cxnLst/>
            <a:rect l="l" t="t" r="r" b="b"/>
            <a:pathLst>
              <a:path w="52070" h="45719">
                <a:moveTo>
                  <a:pt x="0" y="0"/>
                </a:moveTo>
                <a:lnTo>
                  <a:pt x="6096" y="9144"/>
                </a:lnTo>
                <a:lnTo>
                  <a:pt x="6096" y="18287"/>
                </a:lnTo>
                <a:lnTo>
                  <a:pt x="6096" y="21335"/>
                </a:lnTo>
                <a:lnTo>
                  <a:pt x="9144" y="24383"/>
                </a:lnTo>
                <a:lnTo>
                  <a:pt x="15240" y="27431"/>
                </a:lnTo>
                <a:lnTo>
                  <a:pt x="24385" y="33527"/>
                </a:lnTo>
                <a:lnTo>
                  <a:pt x="27433" y="36575"/>
                </a:lnTo>
                <a:lnTo>
                  <a:pt x="39625" y="36575"/>
                </a:lnTo>
                <a:lnTo>
                  <a:pt x="42674" y="36575"/>
                </a:lnTo>
                <a:lnTo>
                  <a:pt x="45722" y="39623"/>
                </a:lnTo>
                <a:lnTo>
                  <a:pt x="51818" y="457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8" name="bk object 158"/>
          <p:cNvSpPr/>
          <p:nvPr/>
        </p:nvSpPr>
        <p:spPr>
          <a:xfrm>
            <a:off x="7210360" y="1664613"/>
            <a:ext cx="23906" cy="16885"/>
          </a:xfrm>
          <a:custGeom>
            <a:avLst/>
            <a:gdLst/>
            <a:ahLst/>
            <a:cxnLst/>
            <a:rect l="l" t="t" r="r" b="b"/>
            <a:pathLst>
              <a:path w="30479" h="24764">
                <a:moveTo>
                  <a:pt x="0" y="0"/>
                </a:moveTo>
                <a:lnTo>
                  <a:pt x="6096" y="6095"/>
                </a:lnTo>
                <a:lnTo>
                  <a:pt x="15240" y="15239"/>
                </a:lnTo>
                <a:lnTo>
                  <a:pt x="21337" y="21335"/>
                </a:lnTo>
                <a:lnTo>
                  <a:pt x="24385" y="24383"/>
                </a:lnTo>
                <a:lnTo>
                  <a:pt x="30481" y="2438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9" name="bk object 159"/>
          <p:cNvSpPr/>
          <p:nvPr/>
        </p:nvSpPr>
        <p:spPr>
          <a:xfrm>
            <a:off x="7243830" y="1683316"/>
            <a:ext cx="28886" cy="43728"/>
          </a:xfrm>
          <a:custGeom>
            <a:avLst/>
            <a:gdLst/>
            <a:ahLst/>
            <a:cxnLst/>
            <a:rect l="l" t="t" r="r" b="b"/>
            <a:pathLst>
              <a:path w="36829" h="64135">
                <a:moveTo>
                  <a:pt x="0" y="0"/>
                </a:moveTo>
                <a:lnTo>
                  <a:pt x="3048" y="3048"/>
                </a:lnTo>
                <a:lnTo>
                  <a:pt x="9144" y="6096"/>
                </a:lnTo>
                <a:lnTo>
                  <a:pt x="18288" y="27431"/>
                </a:lnTo>
                <a:lnTo>
                  <a:pt x="24385" y="42671"/>
                </a:lnTo>
                <a:lnTo>
                  <a:pt x="30481" y="57911"/>
                </a:lnTo>
                <a:lnTo>
                  <a:pt x="33529" y="60959"/>
                </a:lnTo>
                <a:lnTo>
                  <a:pt x="36577" y="6400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0" name="bk object 160"/>
          <p:cNvSpPr/>
          <p:nvPr/>
        </p:nvSpPr>
        <p:spPr>
          <a:xfrm>
            <a:off x="7279690" y="1733193"/>
            <a:ext cx="23906" cy="16885"/>
          </a:xfrm>
          <a:custGeom>
            <a:avLst/>
            <a:gdLst/>
            <a:ahLst/>
            <a:cxnLst/>
            <a:rect l="l" t="t" r="r" b="b"/>
            <a:pathLst>
              <a:path w="30479" h="24764">
                <a:moveTo>
                  <a:pt x="0" y="0"/>
                </a:moveTo>
                <a:lnTo>
                  <a:pt x="6096" y="3048"/>
                </a:lnTo>
                <a:lnTo>
                  <a:pt x="21337" y="15240"/>
                </a:lnTo>
                <a:lnTo>
                  <a:pt x="27433" y="18287"/>
                </a:lnTo>
                <a:lnTo>
                  <a:pt x="30481" y="21335"/>
                </a:lnTo>
                <a:lnTo>
                  <a:pt x="30481" y="2438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1" name="bk object 161"/>
          <p:cNvSpPr/>
          <p:nvPr/>
        </p:nvSpPr>
        <p:spPr>
          <a:xfrm>
            <a:off x="7305988" y="1758130"/>
            <a:ext cx="43329" cy="14720"/>
          </a:xfrm>
          <a:custGeom>
            <a:avLst/>
            <a:gdLst/>
            <a:ahLst/>
            <a:cxnLst/>
            <a:rect l="l" t="t" r="r" b="b"/>
            <a:pathLst>
              <a:path w="55245" h="21589">
                <a:moveTo>
                  <a:pt x="0" y="0"/>
                </a:moveTo>
                <a:lnTo>
                  <a:pt x="3048" y="3048"/>
                </a:lnTo>
                <a:lnTo>
                  <a:pt x="6096" y="15239"/>
                </a:lnTo>
                <a:lnTo>
                  <a:pt x="9144" y="18287"/>
                </a:lnTo>
                <a:lnTo>
                  <a:pt x="12192" y="21335"/>
                </a:lnTo>
                <a:lnTo>
                  <a:pt x="15240" y="21335"/>
                </a:lnTo>
                <a:lnTo>
                  <a:pt x="21337" y="21335"/>
                </a:lnTo>
                <a:lnTo>
                  <a:pt x="24385" y="21335"/>
                </a:lnTo>
                <a:lnTo>
                  <a:pt x="30481" y="15239"/>
                </a:lnTo>
                <a:lnTo>
                  <a:pt x="36577" y="9144"/>
                </a:lnTo>
                <a:lnTo>
                  <a:pt x="42674" y="3048"/>
                </a:lnTo>
                <a:lnTo>
                  <a:pt x="45722" y="0"/>
                </a:lnTo>
                <a:lnTo>
                  <a:pt x="51818" y="0"/>
                </a:lnTo>
                <a:lnTo>
                  <a:pt x="5486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2" name="bk object 162"/>
          <p:cNvSpPr/>
          <p:nvPr/>
        </p:nvSpPr>
        <p:spPr>
          <a:xfrm>
            <a:off x="7356193" y="1762287"/>
            <a:ext cx="16933" cy="22947"/>
          </a:xfrm>
          <a:custGeom>
            <a:avLst/>
            <a:gdLst/>
            <a:ahLst/>
            <a:cxnLst/>
            <a:rect l="l" t="t" r="r" b="b"/>
            <a:pathLst>
              <a:path w="21590" h="33655">
                <a:moveTo>
                  <a:pt x="0" y="0"/>
                </a:moveTo>
                <a:lnTo>
                  <a:pt x="6096" y="6095"/>
                </a:lnTo>
                <a:lnTo>
                  <a:pt x="12192" y="15239"/>
                </a:lnTo>
                <a:lnTo>
                  <a:pt x="21337" y="335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3" name="bk object 163"/>
          <p:cNvSpPr/>
          <p:nvPr/>
        </p:nvSpPr>
        <p:spPr>
          <a:xfrm>
            <a:off x="7377709" y="1791380"/>
            <a:ext cx="35859" cy="41564"/>
          </a:xfrm>
          <a:custGeom>
            <a:avLst/>
            <a:gdLst/>
            <a:ahLst/>
            <a:cxnLst/>
            <a:rect l="l" t="t" r="r" b="b"/>
            <a:pathLst>
              <a:path w="45720" h="60960">
                <a:moveTo>
                  <a:pt x="0" y="0"/>
                </a:moveTo>
                <a:lnTo>
                  <a:pt x="6096" y="9144"/>
                </a:lnTo>
                <a:lnTo>
                  <a:pt x="21337" y="33527"/>
                </a:lnTo>
                <a:lnTo>
                  <a:pt x="30481" y="45719"/>
                </a:lnTo>
                <a:lnTo>
                  <a:pt x="39625" y="57911"/>
                </a:lnTo>
                <a:lnTo>
                  <a:pt x="45722" y="609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4" name="bk object 164"/>
          <p:cNvSpPr/>
          <p:nvPr/>
        </p:nvSpPr>
        <p:spPr>
          <a:xfrm>
            <a:off x="7423133" y="1839178"/>
            <a:ext cx="26396" cy="4330"/>
          </a:xfrm>
          <a:custGeom>
            <a:avLst/>
            <a:gdLst/>
            <a:ahLst/>
            <a:cxnLst/>
            <a:rect l="l" t="t" r="r" b="b"/>
            <a:pathLst>
              <a:path w="33654" h="6350">
                <a:moveTo>
                  <a:pt x="0" y="0"/>
                </a:moveTo>
                <a:lnTo>
                  <a:pt x="3048" y="3048"/>
                </a:lnTo>
                <a:lnTo>
                  <a:pt x="12192" y="6096"/>
                </a:lnTo>
                <a:lnTo>
                  <a:pt x="18288" y="6096"/>
                </a:lnTo>
                <a:lnTo>
                  <a:pt x="33529" y="60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5" name="bk object 165"/>
          <p:cNvSpPr/>
          <p:nvPr/>
        </p:nvSpPr>
        <p:spPr>
          <a:xfrm>
            <a:off x="7458993" y="1795537"/>
            <a:ext cx="19424" cy="43728"/>
          </a:xfrm>
          <a:custGeom>
            <a:avLst/>
            <a:gdLst/>
            <a:ahLst/>
            <a:cxnLst/>
            <a:rect l="l" t="t" r="r" b="b"/>
            <a:pathLst>
              <a:path w="24765" h="64135">
                <a:moveTo>
                  <a:pt x="0" y="64007"/>
                </a:moveTo>
                <a:lnTo>
                  <a:pt x="0" y="36575"/>
                </a:lnTo>
                <a:lnTo>
                  <a:pt x="3048" y="15239"/>
                </a:lnTo>
                <a:lnTo>
                  <a:pt x="6096" y="12191"/>
                </a:lnTo>
                <a:lnTo>
                  <a:pt x="9144" y="6095"/>
                </a:lnTo>
                <a:lnTo>
                  <a:pt x="12192" y="3048"/>
                </a:lnTo>
                <a:lnTo>
                  <a:pt x="15240" y="0"/>
                </a:lnTo>
                <a:lnTo>
                  <a:pt x="21337" y="0"/>
                </a:lnTo>
                <a:lnTo>
                  <a:pt x="2438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6" name="bk object 166"/>
          <p:cNvSpPr/>
          <p:nvPr/>
        </p:nvSpPr>
        <p:spPr>
          <a:xfrm>
            <a:off x="7487682" y="1793459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0" y="0"/>
                </a:moveTo>
                <a:lnTo>
                  <a:pt x="12192" y="0"/>
                </a:lnTo>
                <a:lnTo>
                  <a:pt x="18288" y="0"/>
                </a:lnTo>
                <a:lnTo>
                  <a:pt x="27433" y="0"/>
                </a:lnTo>
                <a:lnTo>
                  <a:pt x="36577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7" name="bk object 167"/>
          <p:cNvSpPr/>
          <p:nvPr/>
        </p:nvSpPr>
        <p:spPr>
          <a:xfrm>
            <a:off x="7525933" y="1768521"/>
            <a:ext cx="40838" cy="29441"/>
          </a:xfrm>
          <a:custGeom>
            <a:avLst/>
            <a:gdLst/>
            <a:ahLst/>
            <a:cxnLst/>
            <a:rect l="l" t="t" r="r" b="b"/>
            <a:pathLst>
              <a:path w="52070" h="43180">
                <a:moveTo>
                  <a:pt x="0" y="42671"/>
                </a:moveTo>
                <a:lnTo>
                  <a:pt x="6096" y="39623"/>
                </a:lnTo>
                <a:lnTo>
                  <a:pt x="9144" y="39623"/>
                </a:lnTo>
                <a:lnTo>
                  <a:pt x="12192" y="36575"/>
                </a:lnTo>
                <a:lnTo>
                  <a:pt x="18288" y="30479"/>
                </a:lnTo>
                <a:lnTo>
                  <a:pt x="21337" y="21335"/>
                </a:lnTo>
                <a:lnTo>
                  <a:pt x="24385" y="9143"/>
                </a:lnTo>
                <a:lnTo>
                  <a:pt x="27433" y="3048"/>
                </a:lnTo>
                <a:lnTo>
                  <a:pt x="27433" y="0"/>
                </a:lnTo>
                <a:lnTo>
                  <a:pt x="30481" y="0"/>
                </a:lnTo>
                <a:lnTo>
                  <a:pt x="36577" y="0"/>
                </a:lnTo>
                <a:lnTo>
                  <a:pt x="45722" y="0"/>
                </a:lnTo>
                <a:lnTo>
                  <a:pt x="48770" y="0"/>
                </a:lnTo>
                <a:lnTo>
                  <a:pt x="5181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8" name="bk object 168"/>
          <p:cNvSpPr/>
          <p:nvPr/>
        </p:nvSpPr>
        <p:spPr>
          <a:xfrm>
            <a:off x="7576137" y="1764365"/>
            <a:ext cx="28886" cy="6494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0" y="3047"/>
                </a:moveTo>
                <a:lnTo>
                  <a:pt x="6096" y="3047"/>
                </a:lnTo>
                <a:lnTo>
                  <a:pt x="12192" y="0"/>
                </a:lnTo>
                <a:lnTo>
                  <a:pt x="21337" y="3047"/>
                </a:lnTo>
                <a:lnTo>
                  <a:pt x="27433" y="3047"/>
                </a:lnTo>
                <a:lnTo>
                  <a:pt x="36577" y="91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9" name="bk object 169"/>
          <p:cNvSpPr/>
          <p:nvPr/>
        </p:nvSpPr>
        <p:spPr>
          <a:xfrm>
            <a:off x="7609607" y="1776833"/>
            <a:ext cx="50302" cy="22947"/>
          </a:xfrm>
          <a:custGeom>
            <a:avLst/>
            <a:gdLst/>
            <a:ahLst/>
            <a:cxnLst/>
            <a:rect l="l" t="t" r="r" b="b"/>
            <a:pathLst>
              <a:path w="64134" h="33655">
                <a:moveTo>
                  <a:pt x="0" y="0"/>
                </a:moveTo>
                <a:lnTo>
                  <a:pt x="3048" y="3048"/>
                </a:lnTo>
                <a:lnTo>
                  <a:pt x="6096" y="9144"/>
                </a:lnTo>
                <a:lnTo>
                  <a:pt x="6096" y="12191"/>
                </a:lnTo>
                <a:lnTo>
                  <a:pt x="9144" y="12191"/>
                </a:lnTo>
                <a:lnTo>
                  <a:pt x="12192" y="15239"/>
                </a:lnTo>
                <a:lnTo>
                  <a:pt x="21337" y="15239"/>
                </a:lnTo>
                <a:lnTo>
                  <a:pt x="42674" y="15239"/>
                </a:lnTo>
                <a:lnTo>
                  <a:pt x="48770" y="21335"/>
                </a:lnTo>
                <a:lnTo>
                  <a:pt x="57914" y="27431"/>
                </a:lnTo>
                <a:lnTo>
                  <a:pt x="64011" y="335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0" name="bk object 170"/>
          <p:cNvSpPr/>
          <p:nvPr/>
        </p:nvSpPr>
        <p:spPr>
          <a:xfrm>
            <a:off x="7659812" y="1808006"/>
            <a:ext cx="21914" cy="14720"/>
          </a:xfrm>
          <a:custGeom>
            <a:avLst/>
            <a:gdLst/>
            <a:ahLst/>
            <a:cxnLst/>
            <a:rect l="l" t="t" r="r" b="b"/>
            <a:pathLst>
              <a:path w="27940" h="21589">
                <a:moveTo>
                  <a:pt x="0" y="0"/>
                </a:moveTo>
                <a:lnTo>
                  <a:pt x="3048" y="9143"/>
                </a:lnTo>
                <a:lnTo>
                  <a:pt x="21337" y="21335"/>
                </a:lnTo>
                <a:lnTo>
                  <a:pt x="27433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1" name="bk object 171"/>
          <p:cNvSpPr/>
          <p:nvPr/>
        </p:nvSpPr>
        <p:spPr>
          <a:xfrm>
            <a:off x="7690891" y="1814241"/>
            <a:ext cx="50302" cy="12556"/>
          </a:xfrm>
          <a:custGeom>
            <a:avLst/>
            <a:gdLst/>
            <a:ahLst/>
            <a:cxnLst/>
            <a:rect l="l" t="t" r="r" b="b"/>
            <a:pathLst>
              <a:path w="64134" h="18414">
                <a:moveTo>
                  <a:pt x="0" y="12191"/>
                </a:moveTo>
                <a:lnTo>
                  <a:pt x="12192" y="6096"/>
                </a:lnTo>
                <a:lnTo>
                  <a:pt x="21337" y="0"/>
                </a:lnTo>
                <a:lnTo>
                  <a:pt x="36577" y="0"/>
                </a:lnTo>
                <a:lnTo>
                  <a:pt x="54866" y="12191"/>
                </a:lnTo>
                <a:lnTo>
                  <a:pt x="60962" y="18287"/>
                </a:lnTo>
                <a:lnTo>
                  <a:pt x="64011" y="152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2" name="bk object 172"/>
          <p:cNvSpPr/>
          <p:nvPr/>
        </p:nvSpPr>
        <p:spPr>
          <a:xfrm>
            <a:off x="7750658" y="1814241"/>
            <a:ext cx="28886" cy="8659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1"/>
                </a:moveTo>
                <a:lnTo>
                  <a:pt x="12192" y="9143"/>
                </a:lnTo>
                <a:lnTo>
                  <a:pt x="27433" y="0"/>
                </a:lnTo>
                <a:lnTo>
                  <a:pt x="36577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3" name="bk object 173"/>
          <p:cNvSpPr/>
          <p:nvPr/>
        </p:nvSpPr>
        <p:spPr>
          <a:xfrm>
            <a:off x="7786520" y="1822553"/>
            <a:ext cx="31376" cy="37666"/>
          </a:xfrm>
          <a:custGeom>
            <a:avLst/>
            <a:gdLst/>
            <a:ahLst/>
            <a:cxnLst/>
            <a:rect l="l" t="t" r="r" b="b"/>
            <a:pathLst>
              <a:path w="40004" h="55244">
                <a:moveTo>
                  <a:pt x="0" y="0"/>
                </a:moveTo>
                <a:lnTo>
                  <a:pt x="3048" y="9143"/>
                </a:lnTo>
                <a:lnTo>
                  <a:pt x="6096" y="24383"/>
                </a:lnTo>
                <a:lnTo>
                  <a:pt x="12192" y="36575"/>
                </a:lnTo>
                <a:lnTo>
                  <a:pt x="12192" y="42671"/>
                </a:lnTo>
                <a:lnTo>
                  <a:pt x="21337" y="51815"/>
                </a:lnTo>
                <a:lnTo>
                  <a:pt x="36577" y="51815"/>
                </a:lnTo>
                <a:lnTo>
                  <a:pt x="39625" y="548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4" name="bk object 174"/>
          <p:cNvSpPr/>
          <p:nvPr/>
        </p:nvSpPr>
        <p:spPr>
          <a:xfrm>
            <a:off x="7800863" y="1866195"/>
            <a:ext cx="23906" cy="4330"/>
          </a:xfrm>
          <a:custGeom>
            <a:avLst/>
            <a:gdLst/>
            <a:ahLst/>
            <a:cxnLst/>
            <a:rect l="l" t="t" r="r" b="b"/>
            <a:pathLst>
              <a:path w="30479" h="6350">
                <a:moveTo>
                  <a:pt x="30481" y="0"/>
                </a:moveTo>
                <a:lnTo>
                  <a:pt x="30481" y="6096"/>
                </a:lnTo>
                <a:lnTo>
                  <a:pt x="0" y="60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5" name="bk object 175"/>
          <p:cNvSpPr/>
          <p:nvPr/>
        </p:nvSpPr>
        <p:spPr>
          <a:xfrm>
            <a:off x="7731533" y="1870351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33529" y="0"/>
                </a:lnTo>
                <a:lnTo>
                  <a:pt x="2133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6" name="bk object 176"/>
          <p:cNvSpPr/>
          <p:nvPr/>
        </p:nvSpPr>
        <p:spPr>
          <a:xfrm>
            <a:off x="7690892" y="1868273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39625" y="3048"/>
                </a:moveTo>
                <a:lnTo>
                  <a:pt x="3048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7" name="bk object 177"/>
          <p:cNvSpPr/>
          <p:nvPr/>
        </p:nvSpPr>
        <p:spPr>
          <a:xfrm>
            <a:off x="7621561" y="1868273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304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8" name="bk object 178"/>
          <p:cNvSpPr/>
          <p:nvPr/>
        </p:nvSpPr>
        <p:spPr>
          <a:xfrm>
            <a:off x="7580920" y="1866195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9" name="bk object 179"/>
          <p:cNvSpPr/>
          <p:nvPr/>
        </p:nvSpPr>
        <p:spPr>
          <a:xfrm>
            <a:off x="7511588" y="1866195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57914" y="0"/>
                </a:lnTo>
                <a:lnTo>
                  <a:pt x="3657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0" name="bk object 180"/>
          <p:cNvSpPr/>
          <p:nvPr/>
        </p:nvSpPr>
        <p:spPr>
          <a:xfrm>
            <a:off x="7470947" y="1864117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27433" y="0"/>
                </a:lnTo>
                <a:lnTo>
                  <a:pt x="6096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1" name="bk object 181"/>
          <p:cNvSpPr/>
          <p:nvPr/>
        </p:nvSpPr>
        <p:spPr>
          <a:xfrm>
            <a:off x="7401616" y="1862039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33529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2" name="bk object 182"/>
          <p:cNvSpPr/>
          <p:nvPr/>
        </p:nvSpPr>
        <p:spPr>
          <a:xfrm>
            <a:off x="7363365" y="1862039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3" name="bk object 183"/>
          <p:cNvSpPr/>
          <p:nvPr/>
        </p:nvSpPr>
        <p:spPr>
          <a:xfrm>
            <a:off x="7294034" y="1859961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4" name="bk object 184"/>
          <p:cNvSpPr/>
          <p:nvPr/>
        </p:nvSpPr>
        <p:spPr>
          <a:xfrm>
            <a:off x="7253392" y="1859960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5" name="bk object 185"/>
          <p:cNvSpPr/>
          <p:nvPr/>
        </p:nvSpPr>
        <p:spPr>
          <a:xfrm>
            <a:off x="7184062" y="185788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60962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6" name="bk object 186"/>
          <p:cNvSpPr/>
          <p:nvPr/>
        </p:nvSpPr>
        <p:spPr>
          <a:xfrm>
            <a:off x="7143421" y="1857882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7" name="bk object 187"/>
          <p:cNvSpPr/>
          <p:nvPr/>
        </p:nvSpPr>
        <p:spPr>
          <a:xfrm>
            <a:off x="7074089" y="1855804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54866" y="3048"/>
                </a:lnTo>
                <a:lnTo>
                  <a:pt x="36577" y="3048"/>
                </a:lnTo>
                <a:lnTo>
                  <a:pt x="33529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8" name="bk object 188"/>
          <p:cNvSpPr/>
          <p:nvPr/>
        </p:nvSpPr>
        <p:spPr>
          <a:xfrm>
            <a:off x="7033448" y="1855804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6096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9" name="bk object 189"/>
          <p:cNvSpPr/>
          <p:nvPr/>
        </p:nvSpPr>
        <p:spPr>
          <a:xfrm>
            <a:off x="6964118" y="185372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15240" y="0"/>
                </a:lnTo>
                <a:lnTo>
                  <a:pt x="6096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0" name="bk object 190"/>
          <p:cNvSpPr/>
          <p:nvPr/>
        </p:nvSpPr>
        <p:spPr>
          <a:xfrm>
            <a:off x="6923476" y="1853726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1" name="bk object 191"/>
          <p:cNvSpPr/>
          <p:nvPr/>
        </p:nvSpPr>
        <p:spPr>
          <a:xfrm>
            <a:off x="6854145" y="184957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2" name="bk object 192"/>
          <p:cNvSpPr/>
          <p:nvPr/>
        </p:nvSpPr>
        <p:spPr>
          <a:xfrm>
            <a:off x="6815893" y="1849570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3" name="bk object 193"/>
          <p:cNvSpPr/>
          <p:nvPr/>
        </p:nvSpPr>
        <p:spPr>
          <a:xfrm>
            <a:off x="6744172" y="1849570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4" name="bk object 194"/>
          <p:cNvSpPr/>
          <p:nvPr/>
        </p:nvSpPr>
        <p:spPr>
          <a:xfrm>
            <a:off x="6705922" y="1849570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1524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5" name="bk object 195"/>
          <p:cNvSpPr/>
          <p:nvPr/>
        </p:nvSpPr>
        <p:spPr>
          <a:xfrm>
            <a:off x="6636591" y="1849570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6" name="bk object 196"/>
          <p:cNvSpPr/>
          <p:nvPr/>
        </p:nvSpPr>
        <p:spPr>
          <a:xfrm>
            <a:off x="6595949" y="1847492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7" name="bk object 197"/>
          <p:cNvSpPr/>
          <p:nvPr/>
        </p:nvSpPr>
        <p:spPr>
          <a:xfrm>
            <a:off x="6526619" y="184541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70107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8" name="bk object 198"/>
          <p:cNvSpPr/>
          <p:nvPr/>
        </p:nvSpPr>
        <p:spPr>
          <a:xfrm>
            <a:off x="6485977" y="1845413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9" name="bk object 199"/>
          <p:cNvSpPr/>
          <p:nvPr/>
        </p:nvSpPr>
        <p:spPr>
          <a:xfrm>
            <a:off x="6416646" y="1843335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45722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0" name="bk object 200"/>
          <p:cNvSpPr/>
          <p:nvPr/>
        </p:nvSpPr>
        <p:spPr>
          <a:xfrm>
            <a:off x="6376005" y="1843335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1" name="bk object 201"/>
          <p:cNvSpPr/>
          <p:nvPr/>
        </p:nvSpPr>
        <p:spPr>
          <a:xfrm>
            <a:off x="6306674" y="1841257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1524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2" name="bk object 202"/>
          <p:cNvSpPr/>
          <p:nvPr/>
        </p:nvSpPr>
        <p:spPr>
          <a:xfrm>
            <a:off x="6266033" y="1839179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3" name="bk object 203"/>
          <p:cNvSpPr/>
          <p:nvPr/>
        </p:nvSpPr>
        <p:spPr>
          <a:xfrm>
            <a:off x="6196702" y="1839179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4" name="bk object 204"/>
          <p:cNvSpPr/>
          <p:nvPr/>
        </p:nvSpPr>
        <p:spPr>
          <a:xfrm>
            <a:off x="6158450" y="1837100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33529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5" name="bk object 205"/>
          <p:cNvSpPr/>
          <p:nvPr/>
        </p:nvSpPr>
        <p:spPr>
          <a:xfrm>
            <a:off x="6089120" y="183502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6" name="bk object 206"/>
          <p:cNvSpPr/>
          <p:nvPr/>
        </p:nvSpPr>
        <p:spPr>
          <a:xfrm>
            <a:off x="6055650" y="1835023"/>
            <a:ext cx="21914" cy="6494"/>
          </a:xfrm>
          <a:custGeom>
            <a:avLst/>
            <a:gdLst/>
            <a:ahLst/>
            <a:cxnLst/>
            <a:rect l="l" t="t" r="r" b="b"/>
            <a:pathLst>
              <a:path w="27940" h="9525">
                <a:moveTo>
                  <a:pt x="27433" y="0"/>
                </a:moveTo>
                <a:lnTo>
                  <a:pt x="0" y="0"/>
                </a:lnTo>
                <a:lnTo>
                  <a:pt x="0" y="91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7" name="bk object 207"/>
          <p:cNvSpPr/>
          <p:nvPr/>
        </p:nvSpPr>
        <p:spPr>
          <a:xfrm>
            <a:off x="5986320" y="1839178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-1524" y="3048"/>
                </a:moveTo>
                <a:lnTo>
                  <a:pt x="77727" y="304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8" name="bk object 208"/>
          <p:cNvSpPr/>
          <p:nvPr/>
        </p:nvSpPr>
        <p:spPr>
          <a:xfrm>
            <a:off x="5948069" y="1837101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3"/>
                </a:moveTo>
                <a:lnTo>
                  <a:pt x="38101" y="1523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9" name="bk object 209"/>
          <p:cNvSpPr/>
          <p:nvPr/>
        </p:nvSpPr>
        <p:spPr>
          <a:xfrm>
            <a:off x="5878738" y="1832944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76203" y="6096"/>
                </a:moveTo>
                <a:lnTo>
                  <a:pt x="60962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0" name="bk object 210"/>
          <p:cNvSpPr/>
          <p:nvPr/>
        </p:nvSpPr>
        <p:spPr>
          <a:xfrm>
            <a:off x="5838097" y="1830866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1" name="bk object 211"/>
          <p:cNvSpPr/>
          <p:nvPr/>
        </p:nvSpPr>
        <p:spPr>
          <a:xfrm>
            <a:off x="5768765" y="1826709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76203" y="6096"/>
                </a:moveTo>
                <a:lnTo>
                  <a:pt x="30481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2" name="bk object 212"/>
          <p:cNvSpPr/>
          <p:nvPr/>
        </p:nvSpPr>
        <p:spPr>
          <a:xfrm>
            <a:off x="5728125" y="1826710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3" name="bk object 213"/>
          <p:cNvSpPr/>
          <p:nvPr/>
        </p:nvSpPr>
        <p:spPr>
          <a:xfrm>
            <a:off x="5658793" y="182255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304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4" name="bk object 214"/>
          <p:cNvSpPr/>
          <p:nvPr/>
        </p:nvSpPr>
        <p:spPr>
          <a:xfrm>
            <a:off x="5620543" y="1822553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5" name="bk object 215"/>
          <p:cNvSpPr/>
          <p:nvPr/>
        </p:nvSpPr>
        <p:spPr>
          <a:xfrm>
            <a:off x="5548821" y="1822553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6" name="bk object 216"/>
          <p:cNvSpPr/>
          <p:nvPr/>
        </p:nvSpPr>
        <p:spPr>
          <a:xfrm>
            <a:off x="5510570" y="1820475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36577" y="0"/>
                </a:moveTo>
                <a:lnTo>
                  <a:pt x="24385" y="0"/>
                </a:lnTo>
                <a:lnTo>
                  <a:pt x="0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7" name="bk object 217"/>
          <p:cNvSpPr/>
          <p:nvPr/>
        </p:nvSpPr>
        <p:spPr>
          <a:xfrm>
            <a:off x="5441240" y="1822553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8" name="bk object 218"/>
          <p:cNvSpPr/>
          <p:nvPr/>
        </p:nvSpPr>
        <p:spPr>
          <a:xfrm>
            <a:off x="5400598" y="1822553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9" name="bk object 219"/>
          <p:cNvSpPr/>
          <p:nvPr/>
        </p:nvSpPr>
        <p:spPr>
          <a:xfrm>
            <a:off x="5331267" y="1822553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57914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0" name="bk object 220"/>
          <p:cNvSpPr/>
          <p:nvPr/>
        </p:nvSpPr>
        <p:spPr>
          <a:xfrm>
            <a:off x="5290626" y="1822553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3"/>
                </a:moveTo>
                <a:lnTo>
                  <a:pt x="41149" y="15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1" name="bk object 221"/>
          <p:cNvSpPr/>
          <p:nvPr/>
        </p:nvSpPr>
        <p:spPr>
          <a:xfrm>
            <a:off x="5221295" y="182255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36577" y="3047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2" name="bk object 222"/>
          <p:cNvSpPr/>
          <p:nvPr/>
        </p:nvSpPr>
        <p:spPr>
          <a:xfrm>
            <a:off x="5180654" y="1820475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3" name="bk object 223"/>
          <p:cNvSpPr/>
          <p:nvPr/>
        </p:nvSpPr>
        <p:spPr>
          <a:xfrm>
            <a:off x="5111323" y="1814240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76203" y="6096"/>
                </a:moveTo>
                <a:lnTo>
                  <a:pt x="9144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4" name="bk object 224"/>
          <p:cNvSpPr/>
          <p:nvPr/>
        </p:nvSpPr>
        <p:spPr>
          <a:xfrm>
            <a:off x="5073072" y="1812163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5" name="bk object 225"/>
          <p:cNvSpPr/>
          <p:nvPr/>
        </p:nvSpPr>
        <p:spPr>
          <a:xfrm>
            <a:off x="5001350" y="1808006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76203" y="6095"/>
                </a:moveTo>
                <a:lnTo>
                  <a:pt x="64011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6" name="bk object 226"/>
          <p:cNvSpPr/>
          <p:nvPr/>
        </p:nvSpPr>
        <p:spPr>
          <a:xfrm>
            <a:off x="4963099" y="1808006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33529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7" name="bk object 227"/>
          <p:cNvSpPr/>
          <p:nvPr/>
        </p:nvSpPr>
        <p:spPr>
          <a:xfrm>
            <a:off x="4893768" y="180385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39625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8" name="bk object 228"/>
          <p:cNvSpPr/>
          <p:nvPr/>
        </p:nvSpPr>
        <p:spPr>
          <a:xfrm>
            <a:off x="4853128" y="1801772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39625" y="3048"/>
                </a:moveTo>
                <a:lnTo>
                  <a:pt x="12192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9" name="bk object 229"/>
          <p:cNvSpPr/>
          <p:nvPr/>
        </p:nvSpPr>
        <p:spPr>
          <a:xfrm>
            <a:off x="4783796" y="179969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1828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0" name="bk object 230"/>
          <p:cNvSpPr/>
          <p:nvPr/>
        </p:nvSpPr>
        <p:spPr>
          <a:xfrm>
            <a:off x="4743155" y="1797615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3"/>
                </a:moveTo>
                <a:lnTo>
                  <a:pt x="41149" y="15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1" name="bk object 231"/>
          <p:cNvSpPr/>
          <p:nvPr/>
        </p:nvSpPr>
        <p:spPr>
          <a:xfrm>
            <a:off x="4673824" y="1797615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7010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2" name="bk object 232"/>
          <p:cNvSpPr/>
          <p:nvPr/>
        </p:nvSpPr>
        <p:spPr>
          <a:xfrm>
            <a:off x="4633183" y="1795537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3" name="bk object 233"/>
          <p:cNvSpPr/>
          <p:nvPr/>
        </p:nvSpPr>
        <p:spPr>
          <a:xfrm>
            <a:off x="4563852" y="1795537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4877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4" name="bk object 234"/>
          <p:cNvSpPr/>
          <p:nvPr/>
        </p:nvSpPr>
        <p:spPr>
          <a:xfrm>
            <a:off x="4525600" y="1793459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5" name="bk object 235"/>
          <p:cNvSpPr/>
          <p:nvPr/>
        </p:nvSpPr>
        <p:spPr>
          <a:xfrm>
            <a:off x="4453879" y="1791381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30481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6" name="bk object 236"/>
          <p:cNvSpPr/>
          <p:nvPr/>
        </p:nvSpPr>
        <p:spPr>
          <a:xfrm>
            <a:off x="4415628" y="1791380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7" name="bk object 237"/>
          <p:cNvSpPr/>
          <p:nvPr/>
        </p:nvSpPr>
        <p:spPr>
          <a:xfrm>
            <a:off x="4346297" y="178930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304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8" name="bk object 238"/>
          <p:cNvSpPr/>
          <p:nvPr/>
        </p:nvSpPr>
        <p:spPr>
          <a:xfrm>
            <a:off x="4305656" y="1789302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9" name="bk object 239"/>
          <p:cNvSpPr/>
          <p:nvPr/>
        </p:nvSpPr>
        <p:spPr>
          <a:xfrm>
            <a:off x="4236325" y="1787224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0" name="bk object 240"/>
          <p:cNvSpPr/>
          <p:nvPr/>
        </p:nvSpPr>
        <p:spPr>
          <a:xfrm>
            <a:off x="4195684" y="1787224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24385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1" name="bk object 241"/>
          <p:cNvSpPr/>
          <p:nvPr/>
        </p:nvSpPr>
        <p:spPr>
          <a:xfrm>
            <a:off x="4126353" y="1787224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2" name="bk object 242"/>
          <p:cNvSpPr/>
          <p:nvPr/>
        </p:nvSpPr>
        <p:spPr>
          <a:xfrm>
            <a:off x="4085712" y="1785146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3" name="bk object 243"/>
          <p:cNvSpPr/>
          <p:nvPr/>
        </p:nvSpPr>
        <p:spPr>
          <a:xfrm>
            <a:off x="4016380" y="1778912"/>
            <a:ext cx="59765" cy="6494"/>
          </a:xfrm>
          <a:custGeom>
            <a:avLst/>
            <a:gdLst/>
            <a:ahLst/>
            <a:cxnLst/>
            <a:rect l="l" t="t" r="r" b="b"/>
            <a:pathLst>
              <a:path w="76200" h="9525">
                <a:moveTo>
                  <a:pt x="76203" y="914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4" name="bk object 244"/>
          <p:cNvSpPr/>
          <p:nvPr/>
        </p:nvSpPr>
        <p:spPr>
          <a:xfrm>
            <a:off x="3978130" y="1778911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5" name="bk object 245"/>
          <p:cNvSpPr/>
          <p:nvPr/>
        </p:nvSpPr>
        <p:spPr>
          <a:xfrm>
            <a:off x="3908799" y="177683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51818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6" name="bk object 246"/>
          <p:cNvSpPr/>
          <p:nvPr/>
        </p:nvSpPr>
        <p:spPr>
          <a:xfrm>
            <a:off x="3868157" y="1776833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2133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7" name="bk object 247"/>
          <p:cNvSpPr/>
          <p:nvPr/>
        </p:nvSpPr>
        <p:spPr>
          <a:xfrm>
            <a:off x="3798827" y="177475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27433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8" name="bk object 248"/>
          <p:cNvSpPr/>
          <p:nvPr/>
        </p:nvSpPr>
        <p:spPr>
          <a:xfrm>
            <a:off x="3758185" y="1774756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9" name="bk object 249"/>
          <p:cNvSpPr/>
          <p:nvPr/>
        </p:nvSpPr>
        <p:spPr>
          <a:xfrm>
            <a:off x="3688854" y="1772677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0" name="bk object 250"/>
          <p:cNvSpPr/>
          <p:nvPr/>
        </p:nvSpPr>
        <p:spPr>
          <a:xfrm>
            <a:off x="3648213" y="1772677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1" name="bk object 251"/>
          <p:cNvSpPr/>
          <p:nvPr/>
        </p:nvSpPr>
        <p:spPr>
          <a:xfrm>
            <a:off x="3578881" y="177060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54866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2" name="bk object 252"/>
          <p:cNvSpPr/>
          <p:nvPr/>
        </p:nvSpPr>
        <p:spPr>
          <a:xfrm>
            <a:off x="3538241" y="1768521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39625" y="3048"/>
                </a:moveTo>
                <a:lnTo>
                  <a:pt x="24385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3" name="bk object 253"/>
          <p:cNvSpPr/>
          <p:nvPr/>
        </p:nvSpPr>
        <p:spPr>
          <a:xfrm>
            <a:off x="3468910" y="176644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4" name="bk object 254"/>
          <p:cNvSpPr/>
          <p:nvPr/>
        </p:nvSpPr>
        <p:spPr>
          <a:xfrm>
            <a:off x="3430658" y="1764365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5" name="bk object 255"/>
          <p:cNvSpPr/>
          <p:nvPr/>
        </p:nvSpPr>
        <p:spPr>
          <a:xfrm>
            <a:off x="3361328" y="1762287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6" name="bk object 256"/>
          <p:cNvSpPr/>
          <p:nvPr/>
        </p:nvSpPr>
        <p:spPr>
          <a:xfrm>
            <a:off x="3320686" y="1758130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7" name="bk object 257"/>
          <p:cNvSpPr/>
          <p:nvPr/>
        </p:nvSpPr>
        <p:spPr>
          <a:xfrm>
            <a:off x="3251356" y="1756052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57914" y="3047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8" name="bk object 258"/>
          <p:cNvSpPr/>
          <p:nvPr/>
        </p:nvSpPr>
        <p:spPr>
          <a:xfrm>
            <a:off x="3210714" y="1756052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9" name="bk object 259"/>
          <p:cNvSpPr/>
          <p:nvPr/>
        </p:nvSpPr>
        <p:spPr>
          <a:xfrm>
            <a:off x="3141383" y="1753974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27433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0" name="bk object 260"/>
          <p:cNvSpPr/>
          <p:nvPr/>
        </p:nvSpPr>
        <p:spPr>
          <a:xfrm>
            <a:off x="3100742" y="1751896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1" name="bk object 261"/>
          <p:cNvSpPr/>
          <p:nvPr/>
        </p:nvSpPr>
        <p:spPr>
          <a:xfrm>
            <a:off x="3031411" y="1749818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304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2" name="bk object 262"/>
          <p:cNvSpPr/>
          <p:nvPr/>
        </p:nvSpPr>
        <p:spPr>
          <a:xfrm>
            <a:off x="2993160" y="1747740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3" name="bk object 263"/>
          <p:cNvSpPr/>
          <p:nvPr/>
        </p:nvSpPr>
        <p:spPr>
          <a:xfrm>
            <a:off x="2921438" y="1745661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4" name="bk object 264"/>
          <p:cNvSpPr/>
          <p:nvPr/>
        </p:nvSpPr>
        <p:spPr>
          <a:xfrm>
            <a:off x="2883188" y="1743583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36577" y="3047"/>
                </a:moveTo>
                <a:lnTo>
                  <a:pt x="2133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5" name="bk object 265"/>
          <p:cNvSpPr/>
          <p:nvPr/>
        </p:nvSpPr>
        <p:spPr>
          <a:xfrm>
            <a:off x="2813857" y="1743583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6" name="bk object 266"/>
          <p:cNvSpPr/>
          <p:nvPr/>
        </p:nvSpPr>
        <p:spPr>
          <a:xfrm>
            <a:off x="2773215" y="1741505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7" name="bk object 267"/>
          <p:cNvSpPr/>
          <p:nvPr/>
        </p:nvSpPr>
        <p:spPr>
          <a:xfrm>
            <a:off x="2703885" y="1739427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8" name="bk object 268"/>
          <p:cNvSpPr/>
          <p:nvPr/>
        </p:nvSpPr>
        <p:spPr>
          <a:xfrm>
            <a:off x="2663243" y="1737349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9" name="bk object 269"/>
          <p:cNvSpPr/>
          <p:nvPr/>
        </p:nvSpPr>
        <p:spPr>
          <a:xfrm>
            <a:off x="2593912" y="1737348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54866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0" name="bk object 270"/>
          <p:cNvSpPr/>
          <p:nvPr/>
        </p:nvSpPr>
        <p:spPr>
          <a:xfrm>
            <a:off x="2553271" y="1735270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1" name="bk object 271"/>
          <p:cNvSpPr/>
          <p:nvPr/>
        </p:nvSpPr>
        <p:spPr>
          <a:xfrm>
            <a:off x="2483939" y="1735270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27433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2" name="bk object 272"/>
          <p:cNvSpPr/>
          <p:nvPr/>
        </p:nvSpPr>
        <p:spPr>
          <a:xfrm>
            <a:off x="2443299" y="1735270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3" name="bk object 273"/>
          <p:cNvSpPr/>
          <p:nvPr/>
        </p:nvSpPr>
        <p:spPr>
          <a:xfrm>
            <a:off x="2373968" y="1735270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4" name="bk object 274"/>
          <p:cNvSpPr/>
          <p:nvPr/>
        </p:nvSpPr>
        <p:spPr>
          <a:xfrm>
            <a:off x="2335716" y="1733192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5" name="bk object 275"/>
          <p:cNvSpPr/>
          <p:nvPr/>
        </p:nvSpPr>
        <p:spPr>
          <a:xfrm>
            <a:off x="2263995" y="1733192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6" name="bk object 276"/>
          <p:cNvSpPr/>
          <p:nvPr/>
        </p:nvSpPr>
        <p:spPr>
          <a:xfrm>
            <a:off x="2225744" y="1731114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36577" y="3047"/>
                </a:moveTo>
                <a:lnTo>
                  <a:pt x="2133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7" name="bk object 277"/>
          <p:cNvSpPr/>
          <p:nvPr/>
        </p:nvSpPr>
        <p:spPr>
          <a:xfrm>
            <a:off x="2156413" y="172903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8" name="bk object 278"/>
          <p:cNvSpPr/>
          <p:nvPr/>
        </p:nvSpPr>
        <p:spPr>
          <a:xfrm>
            <a:off x="2115772" y="1729036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9" name="bk object 279"/>
          <p:cNvSpPr/>
          <p:nvPr/>
        </p:nvSpPr>
        <p:spPr>
          <a:xfrm>
            <a:off x="2046441" y="172488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0" name="bk object 280"/>
          <p:cNvSpPr/>
          <p:nvPr/>
        </p:nvSpPr>
        <p:spPr>
          <a:xfrm>
            <a:off x="2005800" y="1722801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5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1" name="bk object 281"/>
          <p:cNvSpPr/>
          <p:nvPr/>
        </p:nvSpPr>
        <p:spPr>
          <a:xfrm>
            <a:off x="1936469" y="172072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54866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2" name="bk object 282"/>
          <p:cNvSpPr/>
          <p:nvPr/>
        </p:nvSpPr>
        <p:spPr>
          <a:xfrm>
            <a:off x="1895827" y="1718645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5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3" name="bk object 283"/>
          <p:cNvSpPr/>
          <p:nvPr/>
        </p:nvSpPr>
        <p:spPr>
          <a:xfrm>
            <a:off x="1850404" y="1697863"/>
            <a:ext cx="35859" cy="20782"/>
          </a:xfrm>
          <a:custGeom>
            <a:avLst/>
            <a:gdLst/>
            <a:ahLst/>
            <a:cxnLst/>
            <a:rect l="l" t="t" r="r" b="b"/>
            <a:pathLst>
              <a:path w="45719" h="30480">
                <a:moveTo>
                  <a:pt x="45722" y="30479"/>
                </a:moveTo>
                <a:lnTo>
                  <a:pt x="0" y="27431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4" name="bk object 284"/>
          <p:cNvSpPr/>
          <p:nvPr/>
        </p:nvSpPr>
        <p:spPr>
          <a:xfrm>
            <a:off x="1850404" y="1662535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30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5" name="bk object 285"/>
          <p:cNvSpPr/>
          <p:nvPr/>
        </p:nvSpPr>
        <p:spPr>
          <a:xfrm>
            <a:off x="1852795" y="1602267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6" name="bk object 286"/>
          <p:cNvSpPr/>
          <p:nvPr/>
        </p:nvSpPr>
        <p:spPr>
          <a:xfrm>
            <a:off x="1855185" y="1566939"/>
            <a:ext cx="0" cy="27276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7" name="bk object 287"/>
          <p:cNvSpPr/>
          <p:nvPr/>
        </p:nvSpPr>
        <p:spPr>
          <a:xfrm>
            <a:off x="1857576" y="1506671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8" name="bk object 288"/>
          <p:cNvSpPr/>
          <p:nvPr/>
        </p:nvSpPr>
        <p:spPr>
          <a:xfrm>
            <a:off x="1859967" y="1471343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5">
                <a:moveTo>
                  <a:pt x="0" y="39623"/>
                </a:moveTo>
                <a:lnTo>
                  <a:pt x="0" y="24383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9" name="bk object 289"/>
          <p:cNvSpPr/>
          <p:nvPr/>
        </p:nvSpPr>
        <p:spPr>
          <a:xfrm>
            <a:off x="1862357" y="1411076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0" y="42671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0" name="bk object 290"/>
          <p:cNvSpPr/>
          <p:nvPr/>
        </p:nvSpPr>
        <p:spPr>
          <a:xfrm>
            <a:off x="1864748" y="1377825"/>
            <a:ext cx="0" cy="25111"/>
          </a:xfrm>
          <a:custGeom>
            <a:avLst/>
            <a:gdLst/>
            <a:ahLst/>
            <a:cxnLst/>
            <a:rect l="l" t="t" r="r" b="b"/>
            <a:pathLst>
              <a:path h="36830">
                <a:moveTo>
                  <a:pt x="0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1" name="bk object 291"/>
          <p:cNvSpPr/>
          <p:nvPr/>
        </p:nvSpPr>
        <p:spPr>
          <a:xfrm>
            <a:off x="1864749" y="1315480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2" name="bk object 292"/>
          <p:cNvSpPr/>
          <p:nvPr/>
        </p:nvSpPr>
        <p:spPr>
          <a:xfrm>
            <a:off x="1869529" y="1282230"/>
            <a:ext cx="0" cy="25111"/>
          </a:xfrm>
          <a:custGeom>
            <a:avLst/>
            <a:gdLst/>
            <a:ahLst/>
            <a:cxnLst/>
            <a:rect l="l" t="t" r="r" b="b"/>
            <a:pathLst>
              <a:path h="36830">
                <a:moveTo>
                  <a:pt x="0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3" name="bk object 293"/>
          <p:cNvSpPr/>
          <p:nvPr/>
        </p:nvSpPr>
        <p:spPr>
          <a:xfrm>
            <a:off x="1869530" y="1221963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0" y="54863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4" name="bk object 294"/>
          <p:cNvSpPr/>
          <p:nvPr/>
        </p:nvSpPr>
        <p:spPr>
          <a:xfrm>
            <a:off x="1871920" y="1186634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30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5" name="bk object 295"/>
          <p:cNvSpPr/>
          <p:nvPr/>
        </p:nvSpPr>
        <p:spPr>
          <a:xfrm>
            <a:off x="1874311" y="1126367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6" name="bk object 296"/>
          <p:cNvSpPr/>
          <p:nvPr/>
        </p:nvSpPr>
        <p:spPr>
          <a:xfrm>
            <a:off x="1876701" y="1030771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45719"/>
                </a:lnTo>
                <a:lnTo>
                  <a:pt x="0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7" name="bk object 297"/>
          <p:cNvSpPr/>
          <p:nvPr/>
        </p:nvSpPr>
        <p:spPr>
          <a:xfrm>
            <a:off x="1879092" y="995443"/>
            <a:ext cx="0" cy="27276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8" name="bk object 298"/>
          <p:cNvSpPr/>
          <p:nvPr/>
        </p:nvSpPr>
        <p:spPr>
          <a:xfrm>
            <a:off x="1881484" y="935175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9" name="bk object 299"/>
          <p:cNvSpPr/>
          <p:nvPr/>
        </p:nvSpPr>
        <p:spPr>
          <a:xfrm>
            <a:off x="1883874" y="901925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30">
                <a:moveTo>
                  <a:pt x="0" y="36575"/>
                </a:moveTo>
                <a:lnTo>
                  <a:pt x="0" y="27431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0" name="bk object 300"/>
          <p:cNvSpPr/>
          <p:nvPr/>
        </p:nvSpPr>
        <p:spPr>
          <a:xfrm>
            <a:off x="1886264" y="839580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1" name="bk object 301"/>
          <p:cNvSpPr/>
          <p:nvPr/>
        </p:nvSpPr>
        <p:spPr>
          <a:xfrm>
            <a:off x="1886265" y="806329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30">
                <a:moveTo>
                  <a:pt x="0" y="36575"/>
                </a:moveTo>
                <a:lnTo>
                  <a:pt x="3048" y="0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2" name="bk object 302"/>
          <p:cNvSpPr/>
          <p:nvPr/>
        </p:nvSpPr>
        <p:spPr>
          <a:xfrm>
            <a:off x="1888655" y="746062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3" name="bk object 303"/>
          <p:cNvSpPr/>
          <p:nvPr/>
        </p:nvSpPr>
        <p:spPr>
          <a:xfrm>
            <a:off x="1891045" y="710734"/>
            <a:ext cx="0" cy="25111"/>
          </a:xfrm>
          <a:custGeom>
            <a:avLst/>
            <a:gdLst/>
            <a:ahLst/>
            <a:cxnLst/>
            <a:rect l="l" t="t" r="r" b="b"/>
            <a:pathLst>
              <a:path h="36830">
                <a:moveTo>
                  <a:pt x="0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4" name="bk object 304"/>
          <p:cNvSpPr/>
          <p:nvPr/>
        </p:nvSpPr>
        <p:spPr>
          <a:xfrm>
            <a:off x="1891046" y="650466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60959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5" name="bk object 305"/>
          <p:cNvSpPr/>
          <p:nvPr/>
        </p:nvSpPr>
        <p:spPr>
          <a:xfrm>
            <a:off x="1893437" y="615138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5">
                <a:moveTo>
                  <a:pt x="1524" y="-1524"/>
                </a:moveTo>
                <a:lnTo>
                  <a:pt x="1524" y="41147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6" name="bk object 306"/>
          <p:cNvSpPr/>
          <p:nvPr/>
        </p:nvSpPr>
        <p:spPr>
          <a:xfrm>
            <a:off x="1895827" y="554870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0" y="21335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7" name="bk object 307"/>
          <p:cNvSpPr/>
          <p:nvPr/>
        </p:nvSpPr>
        <p:spPr>
          <a:xfrm>
            <a:off x="1898218" y="519542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8" name="bk object 308"/>
          <p:cNvSpPr/>
          <p:nvPr/>
        </p:nvSpPr>
        <p:spPr>
          <a:xfrm>
            <a:off x="1898218" y="459275"/>
            <a:ext cx="4980" cy="51955"/>
          </a:xfrm>
          <a:custGeom>
            <a:avLst/>
            <a:gdLst/>
            <a:ahLst/>
            <a:cxnLst/>
            <a:rect l="l" t="t" r="r" b="b"/>
            <a:pathLst>
              <a:path w="6350" h="76200">
                <a:moveTo>
                  <a:pt x="3048" y="-1524"/>
                </a:moveTo>
                <a:lnTo>
                  <a:pt x="3048" y="77723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9" name="bk object 309"/>
          <p:cNvSpPr/>
          <p:nvPr/>
        </p:nvSpPr>
        <p:spPr>
          <a:xfrm>
            <a:off x="1902999" y="426024"/>
            <a:ext cx="0" cy="33338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0"/>
                </a:moveTo>
                <a:lnTo>
                  <a:pt x="0" y="4876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0" name="bk object 310"/>
          <p:cNvSpPr/>
          <p:nvPr/>
        </p:nvSpPr>
        <p:spPr>
          <a:xfrm>
            <a:off x="1905390" y="363679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1" name="bk object 311"/>
          <p:cNvSpPr/>
          <p:nvPr/>
        </p:nvSpPr>
        <p:spPr>
          <a:xfrm>
            <a:off x="1907781" y="330428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0" y="36575"/>
                </a:moveTo>
                <a:lnTo>
                  <a:pt x="0" y="15239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2" name="bk object 312"/>
          <p:cNvSpPr/>
          <p:nvPr/>
        </p:nvSpPr>
        <p:spPr>
          <a:xfrm>
            <a:off x="1910171" y="270161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3" name="bk object 313"/>
          <p:cNvSpPr/>
          <p:nvPr/>
        </p:nvSpPr>
        <p:spPr>
          <a:xfrm>
            <a:off x="1912563" y="234833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4">
                <a:moveTo>
                  <a:pt x="1524" y="-1524"/>
                </a:moveTo>
                <a:lnTo>
                  <a:pt x="1524" y="41147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4" name="bk object 314"/>
          <p:cNvSpPr/>
          <p:nvPr/>
        </p:nvSpPr>
        <p:spPr>
          <a:xfrm>
            <a:off x="1914953" y="174566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5" name="bk object 315"/>
          <p:cNvSpPr/>
          <p:nvPr/>
        </p:nvSpPr>
        <p:spPr>
          <a:xfrm>
            <a:off x="1919734" y="139237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6" name="bk object 316"/>
          <p:cNvSpPr/>
          <p:nvPr/>
        </p:nvSpPr>
        <p:spPr>
          <a:xfrm>
            <a:off x="1919734" y="124690"/>
            <a:ext cx="996" cy="6494"/>
          </a:xfrm>
          <a:custGeom>
            <a:avLst/>
            <a:gdLst/>
            <a:ahLst/>
            <a:cxnLst/>
            <a:rect l="l" t="t" r="r" b="b"/>
            <a:pathLst>
              <a:path w="1269" h="9525">
                <a:moveTo>
                  <a:pt x="571" y="-1524"/>
                </a:moveTo>
                <a:lnTo>
                  <a:pt x="571" y="10667"/>
                </a:lnTo>
              </a:path>
            </a:pathLst>
          </a:custGeom>
          <a:ln w="4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7" name="bk object 317"/>
          <p:cNvSpPr/>
          <p:nvPr/>
        </p:nvSpPr>
        <p:spPr>
          <a:xfrm>
            <a:off x="11991071" y="4889401"/>
            <a:ext cx="58271" cy="1843953"/>
          </a:xfrm>
          <a:custGeom>
            <a:avLst/>
            <a:gdLst/>
            <a:ahLst/>
            <a:cxnLst/>
            <a:rect l="l" t="t" r="r" b="b"/>
            <a:pathLst>
              <a:path w="74294" h="2704465">
                <a:moveTo>
                  <a:pt x="0" y="2704333"/>
                </a:moveTo>
                <a:lnTo>
                  <a:pt x="886" y="2655565"/>
                </a:lnTo>
                <a:lnTo>
                  <a:pt x="3934" y="2481830"/>
                </a:lnTo>
                <a:lnTo>
                  <a:pt x="6982" y="2314191"/>
                </a:lnTo>
                <a:lnTo>
                  <a:pt x="10031" y="2149600"/>
                </a:lnTo>
                <a:lnTo>
                  <a:pt x="10031" y="1994153"/>
                </a:lnTo>
                <a:lnTo>
                  <a:pt x="13079" y="1826514"/>
                </a:lnTo>
                <a:lnTo>
                  <a:pt x="16127" y="1658875"/>
                </a:lnTo>
                <a:lnTo>
                  <a:pt x="19175" y="1494285"/>
                </a:lnTo>
                <a:lnTo>
                  <a:pt x="19175" y="1323598"/>
                </a:lnTo>
                <a:lnTo>
                  <a:pt x="22223" y="1155959"/>
                </a:lnTo>
                <a:lnTo>
                  <a:pt x="25271" y="991368"/>
                </a:lnTo>
                <a:lnTo>
                  <a:pt x="55753" y="991368"/>
                </a:lnTo>
                <a:lnTo>
                  <a:pt x="52705" y="845065"/>
                </a:lnTo>
                <a:lnTo>
                  <a:pt x="58801" y="674378"/>
                </a:lnTo>
                <a:lnTo>
                  <a:pt x="58801" y="506739"/>
                </a:lnTo>
                <a:lnTo>
                  <a:pt x="61849" y="339100"/>
                </a:lnTo>
                <a:lnTo>
                  <a:pt x="61849" y="171461"/>
                </a:lnTo>
                <a:lnTo>
                  <a:pt x="64897" y="774"/>
                </a:lnTo>
                <a:lnTo>
                  <a:pt x="74042" y="0"/>
                </a:lnTo>
              </a:path>
            </a:pathLst>
          </a:custGeom>
          <a:ln w="2438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8" name="bk object 318"/>
          <p:cNvSpPr/>
          <p:nvPr/>
        </p:nvSpPr>
        <p:spPr>
          <a:xfrm>
            <a:off x="11991766" y="6697936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-1524" y="19811"/>
                </a:moveTo>
                <a:lnTo>
                  <a:pt x="1524" y="19811"/>
                </a:lnTo>
              </a:path>
            </a:pathLst>
          </a:custGeom>
          <a:ln w="39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9" name="bk object 319"/>
          <p:cNvSpPr/>
          <p:nvPr/>
        </p:nvSpPr>
        <p:spPr>
          <a:xfrm>
            <a:off x="11991766" y="6637669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0" name="bk object 320"/>
          <p:cNvSpPr/>
          <p:nvPr/>
        </p:nvSpPr>
        <p:spPr>
          <a:xfrm>
            <a:off x="11991767" y="6604418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1" name="bk object 321"/>
          <p:cNvSpPr/>
          <p:nvPr/>
        </p:nvSpPr>
        <p:spPr>
          <a:xfrm>
            <a:off x="11994157" y="6542073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57911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2" name="bk object 322"/>
          <p:cNvSpPr/>
          <p:nvPr/>
        </p:nvSpPr>
        <p:spPr>
          <a:xfrm>
            <a:off x="11994157" y="6508823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3" name="bk object 323"/>
          <p:cNvSpPr/>
          <p:nvPr/>
        </p:nvSpPr>
        <p:spPr>
          <a:xfrm>
            <a:off x="11994157" y="6448556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27431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4" name="bk object 324"/>
          <p:cNvSpPr/>
          <p:nvPr/>
        </p:nvSpPr>
        <p:spPr>
          <a:xfrm>
            <a:off x="11996547" y="6413227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5" name="bk object 325"/>
          <p:cNvSpPr/>
          <p:nvPr/>
        </p:nvSpPr>
        <p:spPr>
          <a:xfrm>
            <a:off x="11996548" y="6352960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3048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6" name="bk object 326"/>
          <p:cNvSpPr/>
          <p:nvPr/>
        </p:nvSpPr>
        <p:spPr>
          <a:xfrm>
            <a:off x="11998938" y="6317632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7" name="bk object 327"/>
          <p:cNvSpPr/>
          <p:nvPr/>
        </p:nvSpPr>
        <p:spPr>
          <a:xfrm>
            <a:off x="11998938" y="6257364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8" name="bk object 328"/>
          <p:cNvSpPr/>
          <p:nvPr/>
        </p:nvSpPr>
        <p:spPr>
          <a:xfrm>
            <a:off x="11998938" y="6222036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9" name="bk object 329"/>
          <p:cNvSpPr/>
          <p:nvPr/>
        </p:nvSpPr>
        <p:spPr>
          <a:xfrm>
            <a:off x="11998939" y="6161768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0" name="bk object 330"/>
          <p:cNvSpPr/>
          <p:nvPr/>
        </p:nvSpPr>
        <p:spPr>
          <a:xfrm>
            <a:off x="12001328" y="6126440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-1524" y="19811"/>
                </a:moveTo>
                <a:lnTo>
                  <a:pt x="1524" y="19811"/>
                </a:lnTo>
              </a:path>
            </a:pathLst>
          </a:custGeom>
          <a:ln w="39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1" name="bk object 331"/>
          <p:cNvSpPr/>
          <p:nvPr/>
        </p:nvSpPr>
        <p:spPr>
          <a:xfrm>
            <a:off x="12001328" y="6066172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2" name="bk object 332"/>
          <p:cNvSpPr/>
          <p:nvPr/>
        </p:nvSpPr>
        <p:spPr>
          <a:xfrm>
            <a:off x="12001328" y="6032922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3" name="bk object 333"/>
          <p:cNvSpPr/>
          <p:nvPr/>
        </p:nvSpPr>
        <p:spPr>
          <a:xfrm>
            <a:off x="12003718" y="5972655"/>
            <a:ext cx="0" cy="50223"/>
          </a:xfrm>
          <a:custGeom>
            <a:avLst/>
            <a:gdLst/>
            <a:ahLst/>
            <a:cxnLst/>
            <a:rect l="l" t="t" r="r" b="b"/>
            <a:pathLst>
              <a:path h="73659">
                <a:moveTo>
                  <a:pt x="0" y="73151"/>
                </a:moveTo>
                <a:lnTo>
                  <a:pt x="0" y="70103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4" name="bk object 334"/>
          <p:cNvSpPr/>
          <p:nvPr/>
        </p:nvSpPr>
        <p:spPr>
          <a:xfrm>
            <a:off x="12003718" y="5937327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5" name="bk object 335"/>
          <p:cNvSpPr/>
          <p:nvPr/>
        </p:nvSpPr>
        <p:spPr>
          <a:xfrm>
            <a:off x="12003719" y="5877059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45719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6" name="bk object 336"/>
          <p:cNvSpPr/>
          <p:nvPr/>
        </p:nvSpPr>
        <p:spPr>
          <a:xfrm>
            <a:off x="12006111" y="5841731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7" name="bk object 337"/>
          <p:cNvSpPr/>
          <p:nvPr/>
        </p:nvSpPr>
        <p:spPr>
          <a:xfrm>
            <a:off x="12006111" y="5781463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1523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8" name="bk object 338"/>
          <p:cNvSpPr/>
          <p:nvPr/>
        </p:nvSpPr>
        <p:spPr>
          <a:xfrm>
            <a:off x="12006111" y="5746135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4">
                <a:moveTo>
                  <a:pt x="1524" y="-1524"/>
                </a:moveTo>
                <a:lnTo>
                  <a:pt x="1524" y="41147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9" name="bk object 339"/>
          <p:cNvSpPr/>
          <p:nvPr/>
        </p:nvSpPr>
        <p:spPr>
          <a:xfrm>
            <a:off x="12008501" y="5685868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0" name="bk object 340"/>
          <p:cNvSpPr/>
          <p:nvPr/>
        </p:nvSpPr>
        <p:spPr>
          <a:xfrm>
            <a:off x="12008501" y="5650539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1" name="bk object 341"/>
          <p:cNvSpPr/>
          <p:nvPr/>
        </p:nvSpPr>
        <p:spPr>
          <a:xfrm>
            <a:off x="12008502" y="5590272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2" name="bk object 342"/>
          <p:cNvSpPr/>
          <p:nvPr/>
        </p:nvSpPr>
        <p:spPr>
          <a:xfrm>
            <a:off x="12010891" y="5565335"/>
            <a:ext cx="9961" cy="16885"/>
          </a:xfrm>
          <a:custGeom>
            <a:avLst/>
            <a:gdLst/>
            <a:ahLst/>
            <a:cxnLst/>
            <a:rect l="l" t="t" r="r" b="b"/>
            <a:pathLst>
              <a:path w="12700" h="24765">
                <a:moveTo>
                  <a:pt x="0" y="24383"/>
                </a:moveTo>
                <a:lnTo>
                  <a:pt x="0" y="0"/>
                </a:lnTo>
                <a:lnTo>
                  <a:pt x="1219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3" name="bk object 343"/>
          <p:cNvSpPr/>
          <p:nvPr/>
        </p:nvSpPr>
        <p:spPr>
          <a:xfrm>
            <a:off x="12030017" y="5515458"/>
            <a:ext cx="4980" cy="50223"/>
          </a:xfrm>
          <a:custGeom>
            <a:avLst/>
            <a:gdLst/>
            <a:ahLst/>
            <a:cxnLst/>
            <a:rect l="l" t="t" r="r" b="b"/>
            <a:pathLst>
              <a:path w="6350" h="73659">
                <a:moveTo>
                  <a:pt x="0" y="73151"/>
                </a:moveTo>
                <a:lnTo>
                  <a:pt x="6096" y="73151"/>
                </a:lnTo>
                <a:lnTo>
                  <a:pt x="60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4" name="bk object 344"/>
          <p:cNvSpPr/>
          <p:nvPr/>
        </p:nvSpPr>
        <p:spPr>
          <a:xfrm>
            <a:off x="12034798" y="5482208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5" name="bk object 345"/>
          <p:cNvSpPr/>
          <p:nvPr/>
        </p:nvSpPr>
        <p:spPr>
          <a:xfrm>
            <a:off x="12032408" y="5421940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0" y="64007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6" name="bk object 346"/>
          <p:cNvSpPr/>
          <p:nvPr/>
        </p:nvSpPr>
        <p:spPr>
          <a:xfrm>
            <a:off x="12034798" y="5386612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7" name="bk object 347"/>
          <p:cNvSpPr/>
          <p:nvPr/>
        </p:nvSpPr>
        <p:spPr>
          <a:xfrm>
            <a:off x="12034799" y="5326344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33527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8" name="bk object 348"/>
          <p:cNvSpPr/>
          <p:nvPr/>
        </p:nvSpPr>
        <p:spPr>
          <a:xfrm>
            <a:off x="12037189" y="5291017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9" name="bk object 349"/>
          <p:cNvSpPr/>
          <p:nvPr/>
        </p:nvSpPr>
        <p:spPr>
          <a:xfrm>
            <a:off x="12037189" y="5230749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6096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0" name="bk object 350"/>
          <p:cNvSpPr/>
          <p:nvPr/>
        </p:nvSpPr>
        <p:spPr>
          <a:xfrm>
            <a:off x="12037189" y="5195421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1" name="bk object 351"/>
          <p:cNvSpPr/>
          <p:nvPr/>
        </p:nvSpPr>
        <p:spPr>
          <a:xfrm>
            <a:off x="12037190" y="5135153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2" name="bk object 352"/>
          <p:cNvSpPr/>
          <p:nvPr/>
        </p:nvSpPr>
        <p:spPr>
          <a:xfrm>
            <a:off x="12039580" y="5099825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-1524" y="19811"/>
                </a:moveTo>
                <a:lnTo>
                  <a:pt x="1524" y="19811"/>
                </a:lnTo>
              </a:path>
            </a:pathLst>
          </a:custGeom>
          <a:ln w="39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3" name="bk object 353"/>
          <p:cNvSpPr/>
          <p:nvPr/>
        </p:nvSpPr>
        <p:spPr>
          <a:xfrm>
            <a:off x="12039580" y="5039557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4" name="bk object 354"/>
          <p:cNvSpPr/>
          <p:nvPr/>
        </p:nvSpPr>
        <p:spPr>
          <a:xfrm>
            <a:off x="12039580" y="5006307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-1524" y="18287"/>
                </a:moveTo>
                <a:lnTo>
                  <a:pt x="1524" y="18287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5" name="bk object 355"/>
          <p:cNvSpPr/>
          <p:nvPr/>
        </p:nvSpPr>
        <p:spPr>
          <a:xfrm>
            <a:off x="12039580" y="4943962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6" name="bk object 356"/>
          <p:cNvSpPr/>
          <p:nvPr/>
        </p:nvSpPr>
        <p:spPr>
          <a:xfrm>
            <a:off x="12041970" y="4910711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7" name="bk object 357"/>
          <p:cNvSpPr/>
          <p:nvPr/>
        </p:nvSpPr>
        <p:spPr>
          <a:xfrm>
            <a:off x="12041970" y="4889273"/>
            <a:ext cx="7471" cy="13422"/>
          </a:xfrm>
          <a:custGeom>
            <a:avLst/>
            <a:gdLst/>
            <a:ahLst/>
            <a:cxnLst/>
            <a:rect l="l" t="t" r="r" b="b"/>
            <a:pathLst>
              <a:path w="9525" h="19684">
                <a:moveTo>
                  <a:pt x="0" y="19250"/>
                </a:moveTo>
                <a:lnTo>
                  <a:pt x="0" y="962"/>
                </a:lnTo>
                <a:lnTo>
                  <a:pt x="914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8" name="bk object 358"/>
          <p:cNvSpPr/>
          <p:nvPr/>
        </p:nvSpPr>
        <p:spPr>
          <a:xfrm>
            <a:off x="143442" y="1456796"/>
            <a:ext cx="406898" cy="3223347"/>
          </a:xfrm>
          <a:custGeom>
            <a:avLst/>
            <a:gdLst/>
            <a:ahLst/>
            <a:cxnLst/>
            <a:rect l="l" t="t" r="r" b="b"/>
            <a:pathLst>
              <a:path w="518795" h="4727575">
                <a:moveTo>
                  <a:pt x="518184" y="0"/>
                </a:moveTo>
                <a:lnTo>
                  <a:pt x="512088" y="85343"/>
                </a:lnTo>
                <a:lnTo>
                  <a:pt x="509040" y="161542"/>
                </a:lnTo>
                <a:lnTo>
                  <a:pt x="509040" y="167638"/>
                </a:lnTo>
                <a:lnTo>
                  <a:pt x="502944" y="323085"/>
                </a:lnTo>
                <a:lnTo>
                  <a:pt x="496847" y="405381"/>
                </a:lnTo>
                <a:lnTo>
                  <a:pt x="490751" y="487676"/>
                </a:lnTo>
                <a:lnTo>
                  <a:pt x="490751" y="490724"/>
                </a:lnTo>
                <a:lnTo>
                  <a:pt x="478558" y="664459"/>
                </a:lnTo>
                <a:lnTo>
                  <a:pt x="496847" y="664459"/>
                </a:lnTo>
                <a:lnTo>
                  <a:pt x="499896" y="822954"/>
                </a:lnTo>
                <a:lnTo>
                  <a:pt x="499896" y="826002"/>
                </a:lnTo>
                <a:lnTo>
                  <a:pt x="499896" y="990593"/>
                </a:lnTo>
                <a:lnTo>
                  <a:pt x="499896" y="996689"/>
                </a:lnTo>
                <a:lnTo>
                  <a:pt x="499896" y="1158232"/>
                </a:lnTo>
                <a:lnTo>
                  <a:pt x="499896" y="1161280"/>
                </a:lnTo>
                <a:lnTo>
                  <a:pt x="502944" y="1316727"/>
                </a:lnTo>
                <a:lnTo>
                  <a:pt x="502944" y="1325871"/>
                </a:lnTo>
                <a:lnTo>
                  <a:pt x="502944" y="1487414"/>
                </a:lnTo>
                <a:lnTo>
                  <a:pt x="502944" y="1658101"/>
                </a:lnTo>
                <a:lnTo>
                  <a:pt x="502944" y="1737348"/>
                </a:lnTo>
                <a:lnTo>
                  <a:pt x="499896" y="1822692"/>
                </a:lnTo>
                <a:lnTo>
                  <a:pt x="496847" y="1904987"/>
                </a:lnTo>
                <a:lnTo>
                  <a:pt x="490751" y="1993379"/>
                </a:lnTo>
                <a:lnTo>
                  <a:pt x="484655" y="2161017"/>
                </a:lnTo>
                <a:lnTo>
                  <a:pt x="484655" y="2331704"/>
                </a:lnTo>
                <a:lnTo>
                  <a:pt x="469414" y="2490199"/>
                </a:lnTo>
                <a:lnTo>
                  <a:pt x="469414" y="2532871"/>
                </a:lnTo>
                <a:lnTo>
                  <a:pt x="469414" y="2575543"/>
                </a:lnTo>
                <a:lnTo>
                  <a:pt x="469414" y="2660886"/>
                </a:lnTo>
                <a:lnTo>
                  <a:pt x="472462" y="2660886"/>
                </a:lnTo>
                <a:lnTo>
                  <a:pt x="512088" y="2660886"/>
                </a:lnTo>
                <a:lnTo>
                  <a:pt x="512088" y="2737086"/>
                </a:lnTo>
                <a:lnTo>
                  <a:pt x="512088" y="2764517"/>
                </a:lnTo>
                <a:lnTo>
                  <a:pt x="512088" y="2782805"/>
                </a:lnTo>
                <a:lnTo>
                  <a:pt x="512088" y="2813285"/>
                </a:lnTo>
                <a:lnTo>
                  <a:pt x="512088" y="2904725"/>
                </a:lnTo>
                <a:lnTo>
                  <a:pt x="505992" y="3069316"/>
                </a:lnTo>
                <a:lnTo>
                  <a:pt x="502944" y="3154659"/>
                </a:lnTo>
                <a:lnTo>
                  <a:pt x="499896" y="3230858"/>
                </a:lnTo>
                <a:lnTo>
                  <a:pt x="496847" y="3392401"/>
                </a:lnTo>
                <a:lnTo>
                  <a:pt x="490751" y="3480793"/>
                </a:lnTo>
                <a:lnTo>
                  <a:pt x="493799" y="3560040"/>
                </a:lnTo>
                <a:lnTo>
                  <a:pt x="490751" y="3727679"/>
                </a:lnTo>
                <a:lnTo>
                  <a:pt x="487703" y="3813023"/>
                </a:lnTo>
                <a:lnTo>
                  <a:pt x="481607" y="3886174"/>
                </a:lnTo>
                <a:lnTo>
                  <a:pt x="475510" y="3974566"/>
                </a:lnTo>
                <a:lnTo>
                  <a:pt x="472462" y="4062957"/>
                </a:lnTo>
                <a:lnTo>
                  <a:pt x="469414" y="4224500"/>
                </a:lnTo>
                <a:lnTo>
                  <a:pt x="460270" y="4352515"/>
                </a:lnTo>
                <a:lnTo>
                  <a:pt x="457221" y="4395187"/>
                </a:lnTo>
                <a:lnTo>
                  <a:pt x="454173" y="4474434"/>
                </a:lnTo>
                <a:lnTo>
                  <a:pt x="451125" y="4559778"/>
                </a:lnTo>
                <a:lnTo>
                  <a:pt x="448077" y="4727417"/>
                </a:lnTo>
                <a:lnTo>
                  <a:pt x="280429" y="4715225"/>
                </a:lnTo>
                <a:lnTo>
                  <a:pt x="118877" y="4715225"/>
                </a:lnTo>
                <a:lnTo>
                  <a:pt x="0" y="4710822"/>
                </a:lnTo>
              </a:path>
            </a:pathLst>
          </a:custGeom>
          <a:ln w="2438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9" name="bk object 359"/>
          <p:cNvSpPr/>
          <p:nvPr/>
        </p:nvSpPr>
        <p:spPr>
          <a:xfrm>
            <a:off x="143442" y="1441228"/>
            <a:ext cx="406898" cy="15586"/>
          </a:xfrm>
          <a:custGeom>
            <a:avLst/>
            <a:gdLst/>
            <a:ahLst/>
            <a:cxnLst/>
            <a:rect l="l" t="t" r="r" b="b"/>
            <a:pathLst>
              <a:path w="518795" h="22860">
                <a:moveTo>
                  <a:pt x="0" y="0"/>
                </a:moveTo>
                <a:lnTo>
                  <a:pt x="27433" y="1496"/>
                </a:lnTo>
                <a:lnTo>
                  <a:pt x="192033" y="10640"/>
                </a:lnTo>
                <a:lnTo>
                  <a:pt x="228611" y="10640"/>
                </a:lnTo>
                <a:lnTo>
                  <a:pt x="353585" y="16736"/>
                </a:lnTo>
                <a:lnTo>
                  <a:pt x="518184" y="22832"/>
                </a:lnTo>
              </a:path>
            </a:pathLst>
          </a:custGeom>
          <a:ln w="2438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0" name="bk object 360"/>
          <p:cNvSpPr/>
          <p:nvPr/>
        </p:nvSpPr>
        <p:spPr>
          <a:xfrm>
            <a:off x="545080" y="1456796"/>
            <a:ext cx="4980" cy="51955"/>
          </a:xfrm>
          <a:custGeom>
            <a:avLst/>
            <a:gdLst/>
            <a:ahLst/>
            <a:cxnLst/>
            <a:rect l="l" t="t" r="r" b="b"/>
            <a:pathLst>
              <a:path w="6350" h="76200">
                <a:moveTo>
                  <a:pt x="3048" y="-1524"/>
                </a:moveTo>
                <a:lnTo>
                  <a:pt x="3048" y="77723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1" name="bk object 361"/>
          <p:cNvSpPr/>
          <p:nvPr/>
        </p:nvSpPr>
        <p:spPr>
          <a:xfrm>
            <a:off x="545080" y="1519141"/>
            <a:ext cx="0" cy="25111"/>
          </a:xfrm>
          <a:custGeom>
            <a:avLst/>
            <a:gdLst/>
            <a:ahLst/>
            <a:cxnLst/>
            <a:rect l="l" t="t" r="r" b="b"/>
            <a:pathLst>
              <a:path h="36830">
                <a:moveTo>
                  <a:pt x="0" y="0"/>
                </a:move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2" name="bk object 362"/>
          <p:cNvSpPr/>
          <p:nvPr/>
        </p:nvSpPr>
        <p:spPr>
          <a:xfrm>
            <a:off x="542689" y="1552391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21335"/>
                </a:lnTo>
                <a:lnTo>
                  <a:pt x="0" y="27431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3" name="bk object 363"/>
          <p:cNvSpPr/>
          <p:nvPr/>
        </p:nvSpPr>
        <p:spPr>
          <a:xfrm>
            <a:off x="540299" y="1612659"/>
            <a:ext cx="0" cy="27276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4" name="bk object 364"/>
          <p:cNvSpPr/>
          <p:nvPr/>
        </p:nvSpPr>
        <p:spPr>
          <a:xfrm>
            <a:off x="535517" y="1647987"/>
            <a:ext cx="4980" cy="51955"/>
          </a:xfrm>
          <a:custGeom>
            <a:avLst/>
            <a:gdLst/>
            <a:ahLst/>
            <a:cxnLst/>
            <a:rect l="l" t="t" r="r" b="b"/>
            <a:pathLst>
              <a:path w="6350" h="76200">
                <a:moveTo>
                  <a:pt x="6096" y="0"/>
                </a:moveTo>
                <a:lnTo>
                  <a:pt x="3048" y="42671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5" name="bk object 365"/>
          <p:cNvSpPr/>
          <p:nvPr/>
        </p:nvSpPr>
        <p:spPr>
          <a:xfrm>
            <a:off x="533127" y="1708254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5">
                <a:moveTo>
                  <a:pt x="3048" y="0"/>
                </a:moveTo>
                <a:lnTo>
                  <a:pt x="0" y="36575"/>
                </a:ln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6" name="bk object 366"/>
          <p:cNvSpPr/>
          <p:nvPr/>
        </p:nvSpPr>
        <p:spPr>
          <a:xfrm>
            <a:off x="528345" y="1743583"/>
            <a:ext cx="4980" cy="51955"/>
          </a:xfrm>
          <a:custGeom>
            <a:avLst/>
            <a:gdLst/>
            <a:ahLst/>
            <a:cxnLst/>
            <a:rect l="l" t="t" r="r" b="b"/>
            <a:pathLst>
              <a:path w="6350" h="76200">
                <a:moveTo>
                  <a:pt x="6096" y="0"/>
                </a:moveTo>
                <a:lnTo>
                  <a:pt x="0" y="67055"/>
                </a:lnTo>
                <a:lnTo>
                  <a:pt x="0" y="70103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7" name="bk object 367"/>
          <p:cNvSpPr/>
          <p:nvPr/>
        </p:nvSpPr>
        <p:spPr>
          <a:xfrm>
            <a:off x="525955" y="1803850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30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8" name="bk object 368"/>
          <p:cNvSpPr/>
          <p:nvPr/>
        </p:nvSpPr>
        <p:spPr>
          <a:xfrm>
            <a:off x="521173" y="1839179"/>
            <a:ext cx="4980" cy="50223"/>
          </a:xfrm>
          <a:custGeom>
            <a:avLst/>
            <a:gdLst/>
            <a:ahLst/>
            <a:cxnLst/>
            <a:rect l="l" t="t" r="r" b="b"/>
            <a:pathLst>
              <a:path w="6350" h="73660">
                <a:moveTo>
                  <a:pt x="3048" y="-1524"/>
                </a:moveTo>
                <a:lnTo>
                  <a:pt x="3048" y="74675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9" name="bk object 369"/>
          <p:cNvSpPr/>
          <p:nvPr/>
        </p:nvSpPr>
        <p:spPr>
          <a:xfrm>
            <a:off x="518782" y="1899445"/>
            <a:ext cx="14443" cy="12556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3048" y="0"/>
                </a:moveTo>
                <a:lnTo>
                  <a:pt x="0" y="15239"/>
                </a:lnTo>
                <a:lnTo>
                  <a:pt x="18288" y="15239"/>
                </a:lnTo>
                <a:lnTo>
                  <a:pt x="18288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0" name="bk object 370"/>
          <p:cNvSpPr/>
          <p:nvPr/>
        </p:nvSpPr>
        <p:spPr>
          <a:xfrm>
            <a:off x="533127" y="1920227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0"/>
                </a:moveTo>
                <a:lnTo>
                  <a:pt x="3048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1" name="bk object 371"/>
          <p:cNvSpPr/>
          <p:nvPr/>
        </p:nvSpPr>
        <p:spPr>
          <a:xfrm>
            <a:off x="535517" y="2267282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4">
                <a:moveTo>
                  <a:pt x="1524" y="-1524"/>
                </a:moveTo>
                <a:lnTo>
                  <a:pt x="1524" y="41147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2" name="bk object 372"/>
          <p:cNvSpPr/>
          <p:nvPr/>
        </p:nvSpPr>
        <p:spPr>
          <a:xfrm>
            <a:off x="537907" y="2302610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3" name="bk object 373"/>
          <p:cNvSpPr/>
          <p:nvPr/>
        </p:nvSpPr>
        <p:spPr>
          <a:xfrm>
            <a:off x="537907" y="2362877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4" name="bk object 374"/>
          <p:cNvSpPr/>
          <p:nvPr/>
        </p:nvSpPr>
        <p:spPr>
          <a:xfrm>
            <a:off x="537907" y="2398206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5" name="bk object 375"/>
          <p:cNvSpPr/>
          <p:nvPr/>
        </p:nvSpPr>
        <p:spPr>
          <a:xfrm>
            <a:off x="535517" y="2647586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4">
                <a:moveTo>
                  <a:pt x="1524" y="-1524"/>
                </a:moveTo>
                <a:lnTo>
                  <a:pt x="1524" y="41147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6" name="bk object 376"/>
          <p:cNvSpPr/>
          <p:nvPr/>
        </p:nvSpPr>
        <p:spPr>
          <a:xfrm>
            <a:off x="533127" y="2682915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3048" y="24383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7" name="bk object 377"/>
          <p:cNvSpPr/>
          <p:nvPr/>
        </p:nvSpPr>
        <p:spPr>
          <a:xfrm>
            <a:off x="533126" y="2743182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-1524" y="19811"/>
                </a:moveTo>
                <a:lnTo>
                  <a:pt x="1524" y="19811"/>
                </a:lnTo>
              </a:path>
            </a:pathLst>
          </a:custGeom>
          <a:ln w="39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8" name="bk object 378"/>
          <p:cNvSpPr/>
          <p:nvPr/>
        </p:nvSpPr>
        <p:spPr>
          <a:xfrm>
            <a:off x="525955" y="2778510"/>
            <a:ext cx="4980" cy="51955"/>
          </a:xfrm>
          <a:custGeom>
            <a:avLst/>
            <a:gdLst/>
            <a:ahLst/>
            <a:cxnLst/>
            <a:rect l="l" t="t" r="r" b="b"/>
            <a:pathLst>
              <a:path w="6350" h="76200">
                <a:moveTo>
                  <a:pt x="6096" y="0"/>
                </a:moveTo>
                <a:lnTo>
                  <a:pt x="3048" y="54863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9" name="bk object 379"/>
          <p:cNvSpPr/>
          <p:nvPr/>
        </p:nvSpPr>
        <p:spPr>
          <a:xfrm>
            <a:off x="525955" y="2838777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0" name="bk object 380"/>
          <p:cNvSpPr/>
          <p:nvPr/>
        </p:nvSpPr>
        <p:spPr>
          <a:xfrm>
            <a:off x="523564" y="2874106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1" name="bk object 381"/>
          <p:cNvSpPr/>
          <p:nvPr/>
        </p:nvSpPr>
        <p:spPr>
          <a:xfrm>
            <a:off x="523563" y="2934373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2" name="bk object 382"/>
          <p:cNvSpPr/>
          <p:nvPr/>
        </p:nvSpPr>
        <p:spPr>
          <a:xfrm>
            <a:off x="523563" y="2967624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3" name="bk object 383"/>
          <p:cNvSpPr/>
          <p:nvPr/>
        </p:nvSpPr>
        <p:spPr>
          <a:xfrm>
            <a:off x="521173" y="3029970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3048" y="0"/>
                </a:moveTo>
                <a:lnTo>
                  <a:pt x="3048" y="24383"/>
                </a:ln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4" name="bk object 384"/>
          <p:cNvSpPr/>
          <p:nvPr/>
        </p:nvSpPr>
        <p:spPr>
          <a:xfrm>
            <a:off x="516392" y="3063219"/>
            <a:ext cx="4980" cy="51955"/>
          </a:xfrm>
          <a:custGeom>
            <a:avLst/>
            <a:gdLst/>
            <a:ahLst/>
            <a:cxnLst/>
            <a:rect l="l" t="t" r="r" b="b"/>
            <a:pathLst>
              <a:path w="6350" h="76200">
                <a:moveTo>
                  <a:pt x="3048" y="-1524"/>
                </a:moveTo>
                <a:lnTo>
                  <a:pt x="3048" y="77723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5" name="bk object 385"/>
          <p:cNvSpPr/>
          <p:nvPr/>
        </p:nvSpPr>
        <p:spPr>
          <a:xfrm>
            <a:off x="511610" y="3123487"/>
            <a:ext cx="4980" cy="27276"/>
          </a:xfrm>
          <a:custGeom>
            <a:avLst/>
            <a:gdLst/>
            <a:ahLst/>
            <a:cxnLst/>
            <a:rect l="l" t="t" r="r" b="b"/>
            <a:pathLst>
              <a:path w="6350" h="40004">
                <a:moveTo>
                  <a:pt x="6096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6" name="bk object 386"/>
          <p:cNvSpPr/>
          <p:nvPr/>
        </p:nvSpPr>
        <p:spPr>
          <a:xfrm>
            <a:off x="511610" y="3158815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36575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7" name="bk object 387"/>
          <p:cNvSpPr/>
          <p:nvPr/>
        </p:nvSpPr>
        <p:spPr>
          <a:xfrm>
            <a:off x="511610" y="3219083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8" name="bk object 388"/>
          <p:cNvSpPr/>
          <p:nvPr/>
        </p:nvSpPr>
        <p:spPr>
          <a:xfrm>
            <a:off x="511610" y="3254411"/>
            <a:ext cx="33867" cy="22947"/>
          </a:xfrm>
          <a:custGeom>
            <a:avLst/>
            <a:gdLst/>
            <a:ahLst/>
            <a:cxnLst/>
            <a:rect l="l" t="t" r="r" b="b"/>
            <a:pathLst>
              <a:path w="43179" h="33654">
                <a:moveTo>
                  <a:pt x="0" y="0"/>
                </a:moveTo>
                <a:lnTo>
                  <a:pt x="0" y="24383"/>
                </a:lnTo>
                <a:lnTo>
                  <a:pt x="3048" y="24383"/>
                </a:lnTo>
                <a:lnTo>
                  <a:pt x="42674" y="24383"/>
                </a:lnTo>
                <a:lnTo>
                  <a:pt x="42674" y="335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9" name="bk object 389"/>
          <p:cNvSpPr/>
          <p:nvPr/>
        </p:nvSpPr>
        <p:spPr>
          <a:xfrm>
            <a:off x="545080" y="3285584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0" name="bk object 390"/>
          <p:cNvSpPr/>
          <p:nvPr/>
        </p:nvSpPr>
        <p:spPr>
          <a:xfrm>
            <a:off x="545080" y="3298053"/>
            <a:ext cx="0" cy="170584"/>
          </a:xfrm>
          <a:custGeom>
            <a:avLst/>
            <a:gdLst/>
            <a:ahLst/>
            <a:cxnLst/>
            <a:rect l="l" t="t" r="r" b="b"/>
            <a:pathLst>
              <a:path h="250189">
                <a:moveTo>
                  <a:pt x="0" y="0"/>
                </a:moveTo>
                <a:lnTo>
                  <a:pt x="0" y="24993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1" name="bk object 391"/>
          <p:cNvSpPr/>
          <p:nvPr/>
        </p:nvSpPr>
        <p:spPr>
          <a:xfrm>
            <a:off x="542689" y="3476775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2" name="bk object 392"/>
          <p:cNvSpPr/>
          <p:nvPr/>
        </p:nvSpPr>
        <p:spPr>
          <a:xfrm>
            <a:off x="540299" y="3512104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54863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3" name="bk object 393"/>
          <p:cNvSpPr/>
          <p:nvPr/>
        </p:nvSpPr>
        <p:spPr>
          <a:xfrm>
            <a:off x="537908" y="3572371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4" name="bk object 394"/>
          <p:cNvSpPr/>
          <p:nvPr/>
        </p:nvSpPr>
        <p:spPr>
          <a:xfrm>
            <a:off x="535517" y="3607700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5" name="bk object 395"/>
          <p:cNvSpPr/>
          <p:nvPr/>
        </p:nvSpPr>
        <p:spPr>
          <a:xfrm>
            <a:off x="535517" y="3667967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6" name="bk object 396"/>
          <p:cNvSpPr/>
          <p:nvPr/>
        </p:nvSpPr>
        <p:spPr>
          <a:xfrm>
            <a:off x="533127" y="3701217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7" name="bk object 397"/>
          <p:cNvSpPr/>
          <p:nvPr/>
        </p:nvSpPr>
        <p:spPr>
          <a:xfrm>
            <a:off x="533126" y="3761484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-1524" y="19811"/>
                </a:moveTo>
                <a:lnTo>
                  <a:pt x="1524" y="19811"/>
                </a:lnTo>
              </a:path>
            </a:pathLst>
          </a:custGeom>
          <a:ln w="39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8" name="bk object 398"/>
          <p:cNvSpPr/>
          <p:nvPr/>
        </p:nvSpPr>
        <p:spPr>
          <a:xfrm>
            <a:off x="528346" y="3796813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48767"/>
                </a:lnTo>
                <a:lnTo>
                  <a:pt x="3048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9" name="bk object 399"/>
          <p:cNvSpPr/>
          <p:nvPr/>
        </p:nvSpPr>
        <p:spPr>
          <a:xfrm>
            <a:off x="528346" y="3952676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4">
                <a:moveTo>
                  <a:pt x="1524" y="-1524"/>
                </a:moveTo>
                <a:lnTo>
                  <a:pt x="1524" y="41147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00" name="bk object 400"/>
          <p:cNvSpPr/>
          <p:nvPr/>
        </p:nvSpPr>
        <p:spPr>
          <a:xfrm>
            <a:off x="525955" y="3988004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3048" y="15239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01" name="bk object 401"/>
          <p:cNvSpPr/>
          <p:nvPr/>
        </p:nvSpPr>
        <p:spPr>
          <a:xfrm>
            <a:off x="523564" y="4048272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3048" y="0"/>
                </a:moveTo>
                <a:lnTo>
                  <a:pt x="3048" y="12191"/>
                </a:ln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02" name="bk object 402"/>
          <p:cNvSpPr/>
          <p:nvPr/>
        </p:nvSpPr>
        <p:spPr>
          <a:xfrm>
            <a:off x="518782" y="4081522"/>
            <a:ext cx="4980" cy="51955"/>
          </a:xfrm>
          <a:custGeom>
            <a:avLst/>
            <a:gdLst/>
            <a:ahLst/>
            <a:cxnLst/>
            <a:rect l="l" t="t" r="r" b="b"/>
            <a:pathLst>
              <a:path w="6350" h="76200">
                <a:moveTo>
                  <a:pt x="6096" y="0"/>
                </a:moveTo>
                <a:lnTo>
                  <a:pt x="3048" y="36575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03" name="bk object 403"/>
          <p:cNvSpPr/>
          <p:nvPr/>
        </p:nvSpPr>
        <p:spPr>
          <a:xfrm>
            <a:off x="516392" y="4143867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3048" y="0"/>
                </a:moveTo>
                <a:lnTo>
                  <a:pt x="0" y="33527"/>
                </a:ln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04" name="bk object 404"/>
          <p:cNvSpPr/>
          <p:nvPr/>
        </p:nvSpPr>
        <p:spPr>
          <a:xfrm>
            <a:off x="514001" y="4177118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3151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05" name="bk object 405"/>
          <p:cNvSpPr/>
          <p:nvPr/>
        </p:nvSpPr>
        <p:spPr>
          <a:xfrm>
            <a:off x="514001" y="4237385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06" name="bk object 406"/>
          <p:cNvSpPr/>
          <p:nvPr/>
        </p:nvSpPr>
        <p:spPr>
          <a:xfrm>
            <a:off x="511610" y="4272713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07" name="bk object 407"/>
          <p:cNvSpPr/>
          <p:nvPr/>
        </p:nvSpPr>
        <p:spPr>
          <a:xfrm>
            <a:off x="509220" y="4332981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4">
                <a:moveTo>
                  <a:pt x="3048" y="0"/>
                </a:moveTo>
                <a:lnTo>
                  <a:pt x="3048" y="6096"/>
                </a:ln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08" name="bk object 408"/>
          <p:cNvSpPr/>
          <p:nvPr/>
        </p:nvSpPr>
        <p:spPr>
          <a:xfrm>
            <a:off x="504438" y="4368309"/>
            <a:ext cx="4980" cy="51955"/>
          </a:xfrm>
          <a:custGeom>
            <a:avLst/>
            <a:gdLst/>
            <a:ahLst/>
            <a:cxnLst/>
            <a:rect l="l" t="t" r="r" b="b"/>
            <a:pathLst>
              <a:path w="6350" h="76200">
                <a:moveTo>
                  <a:pt x="3048" y="-1524"/>
                </a:moveTo>
                <a:lnTo>
                  <a:pt x="3048" y="77723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09" name="bk object 409"/>
          <p:cNvSpPr/>
          <p:nvPr/>
        </p:nvSpPr>
        <p:spPr>
          <a:xfrm>
            <a:off x="502048" y="4428576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3048" y="0"/>
                </a:moveTo>
                <a:lnTo>
                  <a:pt x="0" y="36575"/>
                </a:ln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10" name="bk object 410"/>
          <p:cNvSpPr/>
          <p:nvPr/>
        </p:nvSpPr>
        <p:spPr>
          <a:xfrm>
            <a:off x="499657" y="4463905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64007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11" name="bk object 411"/>
          <p:cNvSpPr/>
          <p:nvPr/>
        </p:nvSpPr>
        <p:spPr>
          <a:xfrm>
            <a:off x="499656" y="4524172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12" name="bk object 412"/>
          <p:cNvSpPr/>
          <p:nvPr/>
        </p:nvSpPr>
        <p:spPr>
          <a:xfrm>
            <a:off x="497266" y="4557423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12191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13" name="bk object 413"/>
          <p:cNvSpPr/>
          <p:nvPr/>
        </p:nvSpPr>
        <p:spPr>
          <a:xfrm>
            <a:off x="494876" y="4619768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14" name="bk object 414"/>
          <p:cNvSpPr/>
          <p:nvPr/>
        </p:nvSpPr>
        <p:spPr>
          <a:xfrm>
            <a:off x="463797" y="4653019"/>
            <a:ext cx="31376" cy="27276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39625" y="0"/>
                </a:moveTo>
                <a:lnTo>
                  <a:pt x="39625" y="39623"/>
                </a:ln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15" name="bk object 415"/>
          <p:cNvSpPr/>
          <p:nvPr/>
        </p:nvSpPr>
        <p:spPr>
          <a:xfrm>
            <a:off x="425545" y="4675879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3"/>
                </a:moveTo>
                <a:lnTo>
                  <a:pt x="38101" y="15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16" name="bk object 416"/>
          <p:cNvSpPr/>
          <p:nvPr/>
        </p:nvSpPr>
        <p:spPr>
          <a:xfrm>
            <a:off x="353823" y="4671722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12192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17" name="bk object 417"/>
          <p:cNvSpPr/>
          <p:nvPr/>
        </p:nvSpPr>
        <p:spPr>
          <a:xfrm>
            <a:off x="315573" y="4671722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18" name="bk object 418"/>
          <p:cNvSpPr/>
          <p:nvPr/>
        </p:nvSpPr>
        <p:spPr>
          <a:xfrm>
            <a:off x="246242" y="4671722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19" name="bk object 419"/>
          <p:cNvSpPr/>
          <p:nvPr/>
        </p:nvSpPr>
        <p:spPr>
          <a:xfrm>
            <a:off x="205600" y="4669644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20" name="bk object 420"/>
          <p:cNvSpPr/>
          <p:nvPr/>
        </p:nvSpPr>
        <p:spPr>
          <a:xfrm>
            <a:off x="143442" y="4667815"/>
            <a:ext cx="52792" cy="2165"/>
          </a:xfrm>
          <a:custGeom>
            <a:avLst/>
            <a:gdLst/>
            <a:ahLst/>
            <a:cxnLst/>
            <a:rect l="l" t="t" r="r" b="b"/>
            <a:pathLst>
              <a:path w="67310" h="3175">
                <a:moveTo>
                  <a:pt x="67059" y="268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21" name="bk object 421"/>
          <p:cNvSpPr/>
          <p:nvPr/>
        </p:nvSpPr>
        <p:spPr>
          <a:xfrm>
            <a:off x="150614" y="1442249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18288" y="0"/>
                </a:ln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22" name="bk object 422"/>
          <p:cNvSpPr/>
          <p:nvPr/>
        </p:nvSpPr>
        <p:spPr>
          <a:xfrm>
            <a:off x="188865" y="1442248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-1524" y="3048"/>
                </a:moveTo>
                <a:lnTo>
                  <a:pt x="77727" y="304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23" name="bk object 423"/>
          <p:cNvSpPr/>
          <p:nvPr/>
        </p:nvSpPr>
        <p:spPr>
          <a:xfrm>
            <a:off x="258196" y="1446405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24" name="bk object 424"/>
          <p:cNvSpPr/>
          <p:nvPr/>
        </p:nvSpPr>
        <p:spPr>
          <a:xfrm>
            <a:off x="298838" y="144848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30481" y="0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25" name="bk object 425"/>
          <p:cNvSpPr/>
          <p:nvPr/>
        </p:nvSpPr>
        <p:spPr>
          <a:xfrm>
            <a:off x="368168" y="1450562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26" name="bk object 426"/>
          <p:cNvSpPr/>
          <p:nvPr/>
        </p:nvSpPr>
        <p:spPr>
          <a:xfrm>
            <a:off x="408810" y="145264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15240" y="0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27" name="bk object 427"/>
          <p:cNvSpPr/>
          <p:nvPr/>
        </p:nvSpPr>
        <p:spPr>
          <a:xfrm>
            <a:off x="478141" y="1454718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3"/>
                </a:moveTo>
                <a:lnTo>
                  <a:pt x="38101" y="15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28" name="bk object 428"/>
          <p:cNvSpPr/>
          <p:nvPr/>
        </p:nvSpPr>
        <p:spPr>
          <a:xfrm>
            <a:off x="518783" y="1456796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29" name="bk object 429"/>
          <p:cNvSpPr/>
          <p:nvPr/>
        </p:nvSpPr>
        <p:spPr>
          <a:xfrm>
            <a:off x="1850404" y="1487968"/>
            <a:ext cx="10198847" cy="694459"/>
          </a:xfrm>
          <a:custGeom>
            <a:avLst/>
            <a:gdLst/>
            <a:ahLst/>
            <a:cxnLst/>
            <a:rect l="l" t="t" r="r" b="b"/>
            <a:pathLst>
              <a:path w="13003530" h="1018539">
                <a:moveTo>
                  <a:pt x="12192" y="0"/>
                </a:moveTo>
                <a:lnTo>
                  <a:pt x="3048" y="167638"/>
                </a:lnTo>
                <a:lnTo>
                  <a:pt x="0" y="335277"/>
                </a:lnTo>
                <a:lnTo>
                  <a:pt x="164599" y="344421"/>
                </a:lnTo>
                <a:lnTo>
                  <a:pt x="335296" y="353565"/>
                </a:lnTo>
                <a:lnTo>
                  <a:pt x="499895" y="356613"/>
                </a:lnTo>
                <a:lnTo>
                  <a:pt x="664495" y="359661"/>
                </a:lnTo>
                <a:lnTo>
                  <a:pt x="835192" y="362709"/>
                </a:lnTo>
                <a:lnTo>
                  <a:pt x="1002840" y="365757"/>
                </a:lnTo>
                <a:lnTo>
                  <a:pt x="1167440" y="371853"/>
                </a:lnTo>
                <a:lnTo>
                  <a:pt x="1338136" y="374901"/>
                </a:lnTo>
                <a:lnTo>
                  <a:pt x="1508832" y="384045"/>
                </a:lnTo>
                <a:lnTo>
                  <a:pt x="1673432" y="390141"/>
                </a:lnTo>
                <a:lnTo>
                  <a:pt x="1844128" y="396237"/>
                </a:lnTo>
                <a:lnTo>
                  <a:pt x="2008728" y="405381"/>
                </a:lnTo>
                <a:lnTo>
                  <a:pt x="2176376" y="414525"/>
                </a:lnTo>
                <a:lnTo>
                  <a:pt x="2258676" y="414525"/>
                </a:lnTo>
                <a:lnTo>
                  <a:pt x="2344024" y="417573"/>
                </a:lnTo>
                <a:lnTo>
                  <a:pt x="2429372" y="420621"/>
                </a:lnTo>
                <a:lnTo>
                  <a:pt x="2511672" y="423669"/>
                </a:lnTo>
                <a:lnTo>
                  <a:pt x="2593972" y="423669"/>
                </a:lnTo>
                <a:lnTo>
                  <a:pt x="2676272" y="426717"/>
                </a:lnTo>
                <a:lnTo>
                  <a:pt x="2758572" y="426717"/>
                </a:lnTo>
                <a:lnTo>
                  <a:pt x="2843920" y="435861"/>
                </a:lnTo>
                <a:lnTo>
                  <a:pt x="3014616" y="438909"/>
                </a:lnTo>
                <a:lnTo>
                  <a:pt x="3185312" y="441957"/>
                </a:lnTo>
                <a:lnTo>
                  <a:pt x="3349912" y="448053"/>
                </a:lnTo>
                <a:lnTo>
                  <a:pt x="3508416" y="451101"/>
                </a:lnTo>
                <a:lnTo>
                  <a:pt x="3669968" y="454149"/>
                </a:lnTo>
                <a:lnTo>
                  <a:pt x="3758364" y="457196"/>
                </a:lnTo>
                <a:lnTo>
                  <a:pt x="3840664" y="460244"/>
                </a:lnTo>
                <a:lnTo>
                  <a:pt x="3919916" y="466340"/>
                </a:lnTo>
                <a:lnTo>
                  <a:pt x="4002216" y="469388"/>
                </a:lnTo>
                <a:lnTo>
                  <a:pt x="4081467" y="472436"/>
                </a:lnTo>
                <a:lnTo>
                  <a:pt x="4166815" y="481580"/>
                </a:lnTo>
                <a:lnTo>
                  <a:pt x="4334464" y="493772"/>
                </a:lnTo>
                <a:lnTo>
                  <a:pt x="4496015" y="490724"/>
                </a:lnTo>
                <a:lnTo>
                  <a:pt x="4691097" y="487676"/>
                </a:lnTo>
                <a:lnTo>
                  <a:pt x="4858745" y="490724"/>
                </a:lnTo>
                <a:lnTo>
                  <a:pt x="5026393" y="499868"/>
                </a:lnTo>
                <a:lnTo>
                  <a:pt x="5197089" y="509012"/>
                </a:lnTo>
                <a:lnTo>
                  <a:pt x="5358641" y="521204"/>
                </a:lnTo>
                <a:lnTo>
                  <a:pt x="5361689" y="509012"/>
                </a:lnTo>
                <a:lnTo>
                  <a:pt x="5526289" y="512060"/>
                </a:lnTo>
                <a:lnTo>
                  <a:pt x="5696985" y="518156"/>
                </a:lnTo>
                <a:lnTo>
                  <a:pt x="5867681" y="521204"/>
                </a:lnTo>
                <a:lnTo>
                  <a:pt x="6032281" y="527300"/>
                </a:lnTo>
                <a:lnTo>
                  <a:pt x="6206025" y="530348"/>
                </a:lnTo>
                <a:lnTo>
                  <a:pt x="6370625" y="530348"/>
                </a:lnTo>
                <a:lnTo>
                  <a:pt x="6526081" y="536444"/>
                </a:lnTo>
                <a:lnTo>
                  <a:pt x="6535225" y="536444"/>
                </a:lnTo>
                <a:lnTo>
                  <a:pt x="6614477" y="539492"/>
                </a:lnTo>
                <a:lnTo>
                  <a:pt x="6693729" y="542540"/>
                </a:lnTo>
                <a:lnTo>
                  <a:pt x="6696777" y="542540"/>
                </a:lnTo>
                <a:lnTo>
                  <a:pt x="6715066" y="542540"/>
                </a:lnTo>
                <a:lnTo>
                  <a:pt x="6861377" y="545588"/>
                </a:lnTo>
                <a:lnTo>
                  <a:pt x="7029025" y="548636"/>
                </a:lnTo>
                <a:lnTo>
                  <a:pt x="7068651" y="548636"/>
                </a:lnTo>
                <a:lnTo>
                  <a:pt x="7111325" y="551684"/>
                </a:lnTo>
                <a:lnTo>
                  <a:pt x="7166191" y="551684"/>
                </a:lnTo>
                <a:lnTo>
                  <a:pt x="7172288" y="551684"/>
                </a:lnTo>
                <a:lnTo>
                  <a:pt x="7193625" y="551684"/>
                </a:lnTo>
                <a:lnTo>
                  <a:pt x="7254588" y="554732"/>
                </a:lnTo>
                <a:lnTo>
                  <a:pt x="7275925" y="554732"/>
                </a:lnTo>
                <a:lnTo>
                  <a:pt x="7361273" y="557780"/>
                </a:lnTo>
                <a:lnTo>
                  <a:pt x="7449669" y="560828"/>
                </a:lnTo>
                <a:lnTo>
                  <a:pt x="7519776" y="560828"/>
                </a:lnTo>
                <a:lnTo>
                  <a:pt x="7531969" y="560828"/>
                </a:lnTo>
                <a:lnTo>
                  <a:pt x="7617317" y="560828"/>
                </a:lnTo>
                <a:lnTo>
                  <a:pt x="7620365" y="569972"/>
                </a:lnTo>
                <a:lnTo>
                  <a:pt x="7626462" y="579116"/>
                </a:lnTo>
                <a:lnTo>
                  <a:pt x="7638654" y="588260"/>
                </a:lnTo>
                <a:lnTo>
                  <a:pt x="7669136" y="588260"/>
                </a:lnTo>
                <a:lnTo>
                  <a:pt x="7672184" y="576068"/>
                </a:lnTo>
                <a:lnTo>
                  <a:pt x="7687424" y="576068"/>
                </a:lnTo>
                <a:lnTo>
                  <a:pt x="7699617" y="573020"/>
                </a:lnTo>
                <a:lnTo>
                  <a:pt x="7705713" y="573020"/>
                </a:lnTo>
                <a:lnTo>
                  <a:pt x="7717906" y="591308"/>
                </a:lnTo>
                <a:lnTo>
                  <a:pt x="7730098" y="600452"/>
                </a:lnTo>
                <a:lnTo>
                  <a:pt x="7757532" y="621787"/>
                </a:lnTo>
                <a:lnTo>
                  <a:pt x="7766676" y="624835"/>
                </a:lnTo>
                <a:lnTo>
                  <a:pt x="7781917" y="627883"/>
                </a:lnTo>
                <a:lnTo>
                  <a:pt x="7794110" y="637027"/>
                </a:lnTo>
                <a:lnTo>
                  <a:pt x="7800206" y="646171"/>
                </a:lnTo>
                <a:lnTo>
                  <a:pt x="7803254" y="649219"/>
                </a:lnTo>
                <a:lnTo>
                  <a:pt x="7806302" y="652267"/>
                </a:lnTo>
                <a:lnTo>
                  <a:pt x="7815447" y="655315"/>
                </a:lnTo>
                <a:lnTo>
                  <a:pt x="7827639" y="649219"/>
                </a:lnTo>
                <a:lnTo>
                  <a:pt x="7839832" y="643123"/>
                </a:lnTo>
                <a:lnTo>
                  <a:pt x="7852024" y="646171"/>
                </a:lnTo>
                <a:lnTo>
                  <a:pt x="7858121" y="649219"/>
                </a:lnTo>
                <a:lnTo>
                  <a:pt x="7867265" y="655315"/>
                </a:lnTo>
                <a:lnTo>
                  <a:pt x="7879458" y="658363"/>
                </a:lnTo>
                <a:lnTo>
                  <a:pt x="7888602" y="655315"/>
                </a:lnTo>
                <a:lnTo>
                  <a:pt x="7903843" y="637027"/>
                </a:lnTo>
                <a:lnTo>
                  <a:pt x="7912987" y="633979"/>
                </a:lnTo>
                <a:lnTo>
                  <a:pt x="7922132" y="633979"/>
                </a:lnTo>
                <a:lnTo>
                  <a:pt x="7937372" y="637027"/>
                </a:lnTo>
                <a:lnTo>
                  <a:pt x="7946517" y="643123"/>
                </a:lnTo>
                <a:lnTo>
                  <a:pt x="7958709" y="646171"/>
                </a:lnTo>
                <a:lnTo>
                  <a:pt x="7964806" y="649219"/>
                </a:lnTo>
                <a:lnTo>
                  <a:pt x="7973950" y="670555"/>
                </a:lnTo>
                <a:lnTo>
                  <a:pt x="7980046" y="676651"/>
                </a:lnTo>
                <a:lnTo>
                  <a:pt x="7998335" y="679699"/>
                </a:lnTo>
                <a:lnTo>
                  <a:pt x="8007480" y="673603"/>
                </a:lnTo>
                <a:lnTo>
                  <a:pt x="8025769" y="673603"/>
                </a:lnTo>
                <a:lnTo>
                  <a:pt x="8031865" y="676651"/>
                </a:lnTo>
                <a:lnTo>
                  <a:pt x="8047106" y="685795"/>
                </a:lnTo>
                <a:lnTo>
                  <a:pt x="8056250" y="688843"/>
                </a:lnTo>
                <a:lnTo>
                  <a:pt x="8065394" y="685795"/>
                </a:lnTo>
                <a:lnTo>
                  <a:pt x="8071491" y="673603"/>
                </a:lnTo>
                <a:lnTo>
                  <a:pt x="8089780" y="673603"/>
                </a:lnTo>
                <a:lnTo>
                  <a:pt x="8101972" y="676651"/>
                </a:lnTo>
                <a:lnTo>
                  <a:pt x="8114165" y="673603"/>
                </a:lnTo>
                <a:lnTo>
                  <a:pt x="8126357" y="667507"/>
                </a:lnTo>
                <a:lnTo>
                  <a:pt x="8132454" y="667507"/>
                </a:lnTo>
                <a:lnTo>
                  <a:pt x="8135502" y="667507"/>
                </a:lnTo>
                <a:lnTo>
                  <a:pt x="8141598" y="670555"/>
                </a:lnTo>
                <a:lnTo>
                  <a:pt x="8144646" y="676651"/>
                </a:lnTo>
                <a:lnTo>
                  <a:pt x="8153791" y="682747"/>
                </a:lnTo>
                <a:lnTo>
                  <a:pt x="8162935" y="682747"/>
                </a:lnTo>
                <a:lnTo>
                  <a:pt x="8178176" y="679699"/>
                </a:lnTo>
                <a:lnTo>
                  <a:pt x="8190369" y="676651"/>
                </a:lnTo>
                <a:lnTo>
                  <a:pt x="8199513" y="673603"/>
                </a:lnTo>
                <a:lnTo>
                  <a:pt x="8211706" y="673603"/>
                </a:lnTo>
                <a:lnTo>
                  <a:pt x="8245235" y="704083"/>
                </a:lnTo>
                <a:lnTo>
                  <a:pt x="8263524" y="710179"/>
                </a:lnTo>
                <a:lnTo>
                  <a:pt x="8266572" y="713227"/>
                </a:lnTo>
                <a:lnTo>
                  <a:pt x="8266572" y="719323"/>
                </a:lnTo>
                <a:lnTo>
                  <a:pt x="8278765" y="731515"/>
                </a:lnTo>
                <a:lnTo>
                  <a:pt x="8294006" y="731515"/>
                </a:lnTo>
                <a:lnTo>
                  <a:pt x="8303150" y="737611"/>
                </a:lnTo>
                <a:lnTo>
                  <a:pt x="8306198" y="737611"/>
                </a:lnTo>
                <a:lnTo>
                  <a:pt x="8312294" y="746755"/>
                </a:lnTo>
                <a:lnTo>
                  <a:pt x="8312294" y="749803"/>
                </a:lnTo>
                <a:lnTo>
                  <a:pt x="8315343" y="758947"/>
                </a:lnTo>
                <a:lnTo>
                  <a:pt x="8324487" y="761995"/>
                </a:lnTo>
                <a:lnTo>
                  <a:pt x="8336680" y="755899"/>
                </a:lnTo>
                <a:lnTo>
                  <a:pt x="8345824" y="749803"/>
                </a:lnTo>
                <a:lnTo>
                  <a:pt x="8351920" y="743707"/>
                </a:lnTo>
                <a:lnTo>
                  <a:pt x="8367161" y="740659"/>
                </a:lnTo>
                <a:lnTo>
                  <a:pt x="8373257" y="734563"/>
                </a:lnTo>
                <a:lnTo>
                  <a:pt x="8376305" y="728467"/>
                </a:lnTo>
                <a:lnTo>
                  <a:pt x="8382402" y="725419"/>
                </a:lnTo>
                <a:lnTo>
                  <a:pt x="8385450" y="722371"/>
                </a:lnTo>
                <a:lnTo>
                  <a:pt x="8388498" y="722371"/>
                </a:lnTo>
                <a:lnTo>
                  <a:pt x="8391546" y="722371"/>
                </a:lnTo>
                <a:lnTo>
                  <a:pt x="8403739" y="725419"/>
                </a:lnTo>
                <a:lnTo>
                  <a:pt x="8418979" y="722371"/>
                </a:lnTo>
                <a:lnTo>
                  <a:pt x="8422028" y="722371"/>
                </a:lnTo>
                <a:lnTo>
                  <a:pt x="8431172" y="728467"/>
                </a:lnTo>
                <a:lnTo>
                  <a:pt x="8440317" y="731515"/>
                </a:lnTo>
                <a:lnTo>
                  <a:pt x="8446413" y="731515"/>
                </a:lnTo>
                <a:lnTo>
                  <a:pt x="8449461" y="731515"/>
                </a:lnTo>
                <a:lnTo>
                  <a:pt x="8452509" y="731515"/>
                </a:lnTo>
                <a:lnTo>
                  <a:pt x="8458605" y="728467"/>
                </a:lnTo>
                <a:lnTo>
                  <a:pt x="8473846" y="719323"/>
                </a:lnTo>
                <a:lnTo>
                  <a:pt x="8482991" y="716275"/>
                </a:lnTo>
                <a:lnTo>
                  <a:pt x="8492135" y="716275"/>
                </a:lnTo>
                <a:lnTo>
                  <a:pt x="8501279" y="710179"/>
                </a:lnTo>
                <a:lnTo>
                  <a:pt x="8507376" y="710179"/>
                </a:lnTo>
                <a:lnTo>
                  <a:pt x="8513472" y="710179"/>
                </a:lnTo>
                <a:lnTo>
                  <a:pt x="8528713" y="713227"/>
                </a:lnTo>
                <a:lnTo>
                  <a:pt x="8540905" y="710179"/>
                </a:lnTo>
                <a:lnTo>
                  <a:pt x="8556146" y="707131"/>
                </a:lnTo>
                <a:lnTo>
                  <a:pt x="8571387" y="707131"/>
                </a:lnTo>
                <a:lnTo>
                  <a:pt x="8577483" y="710179"/>
                </a:lnTo>
                <a:lnTo>
                  <a:pt x="8580531" y="710179"/>
                </a:lnTo>
                <a:lnTo>
                  <a:pt x="8592724" y="713227"/>
                </a:lnTo>
                <a:lnTo>
                  <a:pt x="8604916" y="719323"/>
                </a:lnTo>
                <a:lnTo>
                  <a:pt x="8611013" y="722371"/>
                </a:lnTo>
                <a:lnTo>
                  <a:pt x="8617109" y="722371"/>
                </a:lnTo>
                <a:lnTo>
                  <a:pt x="8620157" y="725419"/>
                </a:lnTo>
                <a:lnTo>
                  <a:pt x="8623205" y="725419"/>
                </a:lnTo>
                <a:lnTo>
                  <a:pt x="8623205" y="728467"/>
                </a:lnTo>
                <a:lnTo>
                  <a:pt x="8641494" y="734563"/>
                </a:lnTo>
                <a:lnTo>
                  <a:pt x="8644542" y="734563"/>
                </a:lnTo>
                <a:lnTo>
                  <a:pt x="8662831" y="746755"/>
                </a:lnTo>
                <a:lnTo>
                  <a:pt x="8665879" y="746755"/>
                </a:lnTo>
                <a:lnTo>
                  <a:pt x="8665879" y="749803"/>
                </a:lnTo>
                <a:lnTo>
                  <a:pt x="8668927" y="752851"/>
                </a:lnTo>
                <a:lnTo>
                  <a:pt x="8675024" y="755899"/>
                </a:lnTo>
                <a:lnTo>
                  <a:pt x="8681120" y="755899"/>
                </a:lnTo>
                <a:lnTo>
                  <a:pt x="8684168" y="755899"/>
                </a:lnTo>
                <a:lnTo>
                  <a:pt x="8690265" y="755899"/>
                </a:lnTo>
                <a:lnTo>
                  <a:pt x="8696361" y="758947"/>
                </a:lnTo>
                <a:lnTo>
                  <a:pt x="8702457" y="761995"/>
                </a:lnTo>
                <a:lnTo>
                  <a:pt x="8705505" y="765043"/>
                </a:lnTo>
                <a:lnTo>
                  <a:pt x="8705505" y="768090"/>
                </a:lnTo>
                <a:lnTo>
                  <a:pt x="8708553" y="768090"/>
                </a:lnTo>
                <a:lnTo>
                  <a:pt x="8711602" y="771138"/>
                </a:lnTo>
                <a:lnTo>
                  <a:pt x="8714650" y="771138"/>
                </a:lnTo>
                <a:lnTo>
                  <a:pt x="8726842" y="765043"/>
                </a:lnTo>
                <a:lnTo>
                  <a:pt x="8729890" y="758947"/>
                </a:lnTo>
                <a:lnTo>
                  <a:pt x="8729890" y="755899"/>
                </a:lnTo>
                <a:lnTo>
                  <a:pt x="8732939" y="746755"/>
                </a:lnTo>
                <a:lnTo>
                  <a:pt x="8732939" y="743707"/>
                </a:lnTo>
                <a:lnTo>
                  <a:pt x="8742083" y="740659"/>
                </a:lnTo>
                <a:lnTo>
                  <a:pt x="8745131" y="737611"/>
                </a:lnTo>
                <a:lnTo>
                  <a:pt x="8748179" y="737611"/>
                </a:lnTo>
                <a:lnTo>
                  <a:pt x="8751227" y="740659"/>
                </a:lnTo>
                <a:lnTo>
                  <a:pt x="8754276" y="740659"/>
                </a:lnTo>
                <a:lnTo>
                  <a:pt x="8784757" y="761995"/>
                </a:lnTo>
                <a:lnTo>
                  <a:pt x="8790853" y="761995"/>
                </a:lnTo>
                <a:lnTo>
                  <a:pt x="8796950" y="765043"/>
                </a:lnTo>
                <a:lnTo>
                  <a:pt x="8799998" y="768090"/>
                </a:lnTo>
                <a:lnTo>
                  <a:pt x="8815239" y="774186"/>
                </a:lnTo>
                <a:lnTo>
                  <a:pt x="8830479" y="780282"/>
                </a:lnTo>
                <a:lnTo>
                  <a:pt x="8833527" y="786378"/>
                </a:lnTo>
                <a:lnTo>
                  <a:pt x="8845720" y="792474"/>
                </a:lnTo>
                <a:lnTo>
                  <a:pt x="8860961" y="801618"/>
                </a:lnTo>
                <a:lnTo>
                  <a:pt x="8873153" y="801618"/>
                </a:lnTo>
                <a:lnTo>
                  <a:pt x="8873153" y="804666"/>
                </a:lnTo>
                <a:lnTo>
                  <a:pt x="8876201" y="804666"/>
                </a:lnTo>
                <a:lnTo>
                  <a:pt x="8882298" y="807714"/>
                </a:lnTo>
                <a:lnTo>
                  <a:pt x="8888394" y="810762"/>
                </a:lnTo>
                <a:lnTo>
                  <a:pt x="8891442" y="810762"/>
                </a:lnTo>
                <a:lnTo>
                  <a:pt x="8894490" y="813810"/>
                </a:lnTo>
                <a:lnTo>
                  <a:pt x="8909731" y="826002"/>
                </a:lnTo>
                <a:lnTo>
                  <a:pt x="8915827" y="826002"/>
                </a:lnTo>
                <a:lnTo>
                  <a:pt x="8921924" y="829050"/>
                </a:lnTo>
                <a:lnTo>
                  <a:pt x="8931068" y="826002"/>
                </a:lnTo>
                <a:lnTo>
                  <a:pt x="8937164" y="822954"/>
                </a:lnTo>
                <a:lnTo>
                  <a:pt x="8946309" y="822954"/>
                </a:lnTo>
                <a:lnTo>
                  <a:pt x="8949357" y="822954"/>
                </a:lnTo>
                <a:lnTo>
                  <a:pt x="8955453" y="819906"/>
                </a:lnTo>
                <a:lnTo>
                  <a:pt x="8961550" y="819906"/>
                </a:lnTo>
                <a:lnTo>
                  <a:pt x="8964598" y="819906"/>
                </a:lnTo>
                <a:lnTo>
                  <a:pt x="8967646" y="819906"/>
                </a:lnTo>
                <a:lnTo>
                  <a:pt x="8970694" y="819906"/>
                </a:lnTo>
                <a:lnTo>
                  <a:pt x="8973742" y="816858"/>
                </a:lnTo>
                <a:lnTo>
                  <a:pt x="8979838" y="810762"/>
                </a:lnTo>
                <a:lnTo>
                  <a:pt x="8982887" y="810762"/>
                </a:lnTo>
                <a:lnTo>
                  <a:pt x="8988983" y="813810"/>
                </a:lnTo>
                <a:lnTo>
                  <a:pt x="8992031" y="813810"/>
                </a:lnTo>
                <a:lnTo>
                  <a:pt x="9001175" y="813810"/>
                </a:lnTo>
                <a:lnTo>
                  <a:pt x="9013368" y="813810"/>
                </a:lnTo>
                <a:lnTo>
                  <a:pt x="9025561" y="816858"/>
                </a:lnTo>
                <a:lnTo>
                  <a:pt x="9031657" y="819906"/>
                </a:lnTo>
                <a:lnTo>
                  <a:pt x="9040801" y="819906"/>
                </a:lnTo>
                <a:lnTo>
                  <a:pt x="9049946" y="819906"/>
                </a:lnTo>
                <a:lnTo>
                  <a:pt x="9056042" y="819906"/>
                </a:lnTo>
                <a:lnTo>
                  <a:pt x="9059090" y="819906"/>
                </a:lnTo>
                <a:lnTo>
                  <a:pt x="9065186" y="826002"/>
                </a:lnTo>
                <a:lnTo>
                  <a:pt x="9068235" y="822954"/>
                </a:lnTo>
                <a:lnTo>
                  <a:pt x="9071283" y="819906"/>
                </a:lnTo>
                <a:lnTo>
                  <a:pt x="9074331" y="807714"/>
                </a:lnTo>
                <a:lnTo>
                  <a:pt x="9077379" y="789426"/>
                </a:lnTo>
                <a:lnTo>
                  <a:pt x="9077379" y="786378"/>
                </a:lnTo>
                <a:lnTo>
                  <a:pt x="9080427" y="783330"/>
                </a:lnTo>
                <a:lnTo>
                  <a:pt x="9083475" y="780282"/>
                </a:lnTo>
                <a:lnTo>
                  <a:pt x="9089572" y="780282"/>
                </a:lnTo>
                <a:lnTo>
                  <a:pt x="9095668" y="780282"/>
                </a:lnTo>
                <a:lnTo>
                  <a:pt x="9098716" y="777234"/>
                </a:lnTo>
                <a:lnTo>
                  <a:pt x="9104812" y="771138"/>
                </a:lnTo>
                <a:lnTo>
                  <a:pt x="9107861" y="771138"/>
                </a:lnTo>
                <a:lnTo>
                  <a:pt x="9141390" y="743707"/>
                </a:lnTo>
                <a:lnTo>
                  <a:pt x="9144438" y="737611"/>
                </a:lnTo>
                <a:lnTo>
                  <a:pt x="9168823" y="722371"/>
                </a:lnTo>
                <a:lnTo>
                  <a:pt x="9171872" y="722371"/>
                </a:lnTo>
                <a:lnTo>
                  <a:pt x="9174920" y="719323"/>
                </a:lnTo>
                <a:lnTo>
                  <a:pt x="9187112" y="716275"/>
                </a:lnTo>
                <a:lnTo>
                  <a:pt x="9193209" y="710179"/>
                </a:lnTo>
                <a:lnTo>
                  <a:pt x="9211497" y="710179"/>
                </a:lnTo>
                <a:lnTo>
                  <a:pt x="9217594" y="710179"/>
                </a:lnTo>
                <a:lnTo>
                  <a:pt x="9220642" y="710179"/>
                </a:lnTo>
                <a:lnTo>
                  <a:pt x="9223690" y="719323"/>
                </a:lnTo>
                <a:lnTo>
                  <a:pt x="9226738" y="722371"/>
                </a:lnTo>
                <a:lnTo>
                  <a:pt x="9229786" y="728467"/>
                </a:lnTo>
                <a:lnTo>
                  <a:pt x="9229786" y="731515"/>
                </a:lnTo>
                <a:lnTo>
                  <a:pt x="9232835" y="731515"/>
                </a:lnTo>
                <a:lnTo>
                  <a:pt x="9235883" y="734563"/>
                </a:lnTo>
                <a:lnTo>
                  <a:pt x="9245027" y="734563"/>
                </a:lnTo>
                <a:lnTo>
                  <a:pt x="9248075" y="734563"/>
                </a:lnTo>
                <a:lnTo>
                  <a:pt x="9251123" y="731515"/>
                </a:lnTo>
                <a:lnTo>
                  <a:pt x="9260268" y="728467"/>
                </a:lnTo>
                <a:lnTo>
                  <a:pt x="9266364" y="728467"/>
                </a:lnTo>
                <a:lnTo>
                  <a:pt x="9272461" y="734563"/>
                </a:lnTo>
                <a:lnTo>
                  <a:pt x="9272461" y="737611"/>
                </a:lnTo>
                <a:lnTo>
                  <a:pt x="9272461" y="743707"/>
                </a:lnTo>
                <a:lnTo>
                  <a:pt x="9272461" y="746755"/>
                </a:lnTo>
                <a:lnTo>
                  <a:pt x="9272461" y="755899"/>
                </a:lnTo>
                <a:lnTo>
                  <a:pt x="9272461" y="761995"/>
                </a:lnTo>
                <a:lnTo>
                  <a:pt x="9275509" y="768090"/>
                </a:lnTo>
                <a:lnTo>
                  <a:pt x="9278557" y="774186"/>
                </a:lnTo>
                <a:lnTo>
                  <a:pt x="9284653" y="777234"/>
                </a:lnTo>
                <a:lnTo>
                  <a:pt x="9290749" y="780282"/>
                </a:lnTo>
                <a:lnTo>
                  <a:pt x="9293798" y="780282"/>
                </a:lnTo>
                <a:lnTo>
                  <a:pt x="9299894" y="783330"/>
                </a:lnTo>
                <a:lnTo>
                  <a:pt x="9315135" y="783330"/>
                </a:lnTo>
                <a:lnTo>
                  <a:pt x="9324279" y="783330"/>
                </a:lnTo>
                <a:lnTo>
                  <a:pt x="9327327" y="786378"/>
                </a:lnTo>
                <a:lnTo>
                  <a:pt x="9330375" y="786378"/>
                </a:lnTo>
                <a:lnTo>
                  <a:pt x="9330375" y="789426"/>
                </a:lnTo>
                <a:lnTo>
                  <a:pt x="9333423" y="789426"/>
                </a:lnTo>
                <a:lnTo>
                  <a:pt x="9345616" y="798570"/>
                </a:lnTo>
                <a:lnTo>
                  <a:pt x="9354760" y="804666"/>
                </a:lnTo>
                <a:lnTo>
                  <a:pt x="9357809" y="810762"/>
                </a:lnTo>
                <a:lnTo>
                  <a:pt x="9360857" y="810762"/>
                </a:lnTo>
                <a:lnTo>
                  <a:pt x="9363905" y="813810"/>
                </a:lnTo>
                <a:lnTo>
                  <a:pt x="9366953" y="813810"/>
                </a:lnTo>
                <a:lnTo>
                  <a:pt x="9379146" y="810762"/>
                </a:lnTo>
                <a:lnTo>
                  <a:pt x="9394386" y="813810"/>
                </a:lnTo>
                <a:lnTo>
                  <a:pt x="9397434" y="813810"/>
                </a:lnTo>
                <a:lnTo>
                  <a:pt x="9403531" y="813810"/>
                </a:lnTo>
                <a:lnTo>
                  <a:pt x="9406579" y="810762"/>
                </a:lnTo>
                <a:lnTo>
                  <a:pt x="9415723" y="807714"/>
                </a:lnTo>
                <a:lnTo>
                  <a:pt x="9434012" y="798570"/>
                </a:lnTo>
                <a:lnTo>
                  <a:pt x="9446205" y="789426"/>
                </a:lnTo>
                <a:lnTo>
                  <a:pt x="9449253" y="783330"/>
                </a:lnTo>
                <a:lnTo>
                  <a:pt x="9452301" y="774186"/>
                </a:lnTo>
                <a:lnTo>
                  <a:pt x="9455349" y="768090"/>
                </a:lnTo>
                <a:lnTo>
                  <a:pt x="9458397" y="761995"/>
                </a:lnTo>
                <a:lnTo>
                  <a:pt x="9464494" y="758947"/>
                </a:lnTo>
                <a:lnTo>
                  <a:pt x="9470590" y="755899"/>
                </a:lnTo>
                <a:lnTo>
                  <a:pt x="9479734" y="758947"/>
                </a:lnTo>
                <a:lnTo>
                  <a:pt x="9485831" y="761995"/>
                </a:lnTo>
                <a:lnTo>
                  <a:pt x="9491927" y="761995"/>
                </a:lnTo>
                <a:lnTo>
                  <a:pt x="9501071" y="758947"/>
                </a:lnTo>
                <a:lnTo>
                  <a:pt x="9504120" y="755899"/>
                </a:lnTo>
                <a:lnTo>
                  <a:pt x="9507168" y="752851"/>
                </a:lnTo>
                <a:lnTo>
                  <a:pt x="9510216" y="752851"/>
                </a:lnTo>
                <a:lnTo>
                  <a:pt x="9516312" y="749803"/>
                </a:lnTo>
                <a:lnTo>
                  <a:pt x="9522408" y="740659"/>
                </a:lnTo>
                <a:lnTo>
                  <a:pt x="9525457" y="725419"/>
                </a:lnTo>
                <a:lnTo>
                  <a:pt x="9525457" y="722371"/>
                </a:lnTo>
                <a:lnTo>
                  <a:pt x="9525457" y="716275"/>
                </a:lnTo>
                <a:lnTo>
                  <a:pt x="9525457" y="710179"/>
                </a:lnTo>
                <a:lnTo>
                  <a:pt x="9528505" y="707131"/>
                </a:lnTo>
                <a:lnTo>
                  <a:pt x="9531553" y="704083"/>
                </a:lnTo>
                <a:lnTo>
                  <a:pt x="9537649" y="701035"/>
                </a:lnTo>
                <a:lnTo>
                  <a:pt x="9540697" y="701035"/>
                </a:lnTo>
                <a:lnTo>
                  <a:pt x="9543745" y="704083"/>
                </a:lnTo>
                <a:lnTo>
                  <a:pt x="9546794" y="707131"/>
                </a:lnTo>
                <a:lnTo>
                  <a:pt x="9549842" y="707131"/>
                </a:lnTo>
                <a:lnTo>
                  <a:pt x="9552890" y="707131"/>
                </a:lnTo>
                <a:lnTo>
                  <a:pt x="9555938" y="707131"/>
                </a:lnTo>
                <a:lnTo>
                  <a:pt x="9558986" y="704083"/>
                </a:lnTo>
                <a:lnTo>
                  <a:pt x="9562034" y="697987"/>
                </a:lnTo>
                <a:lnTo>
                  <a:pt x="9571179" y="691891"/>
                </a:lnTo>
                <a:lnTo>
                  <a:pt x="9595564" y="694939"/>
                </a:lnTo>
                <a:lnTo>
                  <a:pt x="9604708" y="697987"/>
                </a:lnTo>
                <a:lnTo>
                  <a:pt x="9613853" y="710179"/>
                </a:lnTo>
                <a:lnTo>
                  <a:pt x="9616901" y="716275"/>
                </a:lnTo>
                <a:lnTo>
                  <a:pt x="9622997" y="719323"/>
                </a:lnTo>
                <a:lnTo>
                  <a:pt x="9626045" y="719323"/>
                </a:lnTo>
                <a:lnTo>
                  <a:pt x="9632142" y="719323"/>
                </a:lnTo>
                <a:lnTo>
                  <a:pt x="9644334" y="716275"/>
                </a:lnTo>
                <a:lnTo>
                  <a:pt x="9647382" y="716275"/>
                </a:lnTo>
                <a:lnTo>
                  <a:pt x="9653479" y="722371"/>
                </a:lnTo>
                <a:lnTo>
                  <a:pt x="9653479" y="728467"/>
                </a:lnTo>
                <a:lnTo>
                  <a:pt x="9653479" y="734563"/>
                </a:lnTo>
                <a:lnTo>
                  <a:pt x="9650431" y="740659"/>
                </a:lnTo>
                <a:lnTo>
                  <a:pt x="9653479" y="746755"/>
                </a:lnTo>
                <a:lnTo>
                  <a:pt x="9656527" y="749803"/>
                </a:lnTo>
                <a:lnTo>
                  <a:pt x="9659575" y="752851"/>
                </a:lnTo>
                <a:lnTo>
                  <a:pt x="9668719" y="755899"/>
                </a:lnTo>
                <a:lnTo>
                  <a:pt x="9671768" y="752851"/>
                </a:lnTo>
                <a:lnTo>
                  <a:pt x="9677864" y="752851"/>
                </a:lnTo>
                <a:lnTo>
                  <a:pt x="9680912" y="752851"/>
                </a:lnTo>
                <a:lnTo>
                  <a:pt x="9683960" y="755899"/>
                </a:lnTo>
                <a:lnTo>
                  <a:pt x="9687008" y="758947"/>
                </a:lnTo>
                <a:lnTo>
                  <a:pt x="9690056" y="765043"/>
                </a:lnTo>
                <a:lnTo>
                  <a:pt x="9705297" y="774186"/>
                </a:lnTo>
                <a:lnTo>
                  <a:pt x="9711393" y="777234"/>
                </a:lnTo>
                <a:lnTo>
                  <a:pt x="9717490" y="780282"/>
                </a:lnTo>
                <a:lnTo>
                  <a:pt x="9720538" y="780282"/>
                </a:lnTo>
                <a:lnTo>
                  <a:pt x="9723586" y="780282"/>
                </a:lnTo>
                <a:lnTo>
                  <a:pt x="9723586" y="783330"/>
                </a:lnTo>
                <a:lnTo>
                  <a:pt x="9726634" y="792474"/>
                </a:lnTo>
                <a:lnTo>
                  <a:pt x="9726634" y="795522"/>
                </a:lnTo>
                <a:lnTo>
                  <a:pt x="9732730" y="798570"/>
                </a:lnTo>
                <a:lnTo>
                  <a:pt x="9735779" y="801618"/>
                </a:lnTo>
                <a:lnTo>
                  <a:pt x="9735779" y="807714"/>
                </a:lnTo>
                <a:lnTo>
                  <a:pt x="9735779" y="810762"/>
                </a:lnTo>
                <a:lnTo>
                  <a:pt x="9741875" y="813810"/>
                </a:lnTo>
                <a:lnTo>
                  <a:pt x="9747971" y="816858"/>
                </a:lnTo>
                <a:lnTo>
                  <a:pt x="9747971" y="819906"/>
                </a:lnTo>
                <a:lnTo>
                  <a:pt x="9751019" y="822954"/>
                </a:lnTo>
                <a:lnTo>
                  <a:pt x="9751019" y="829050"/>
                </a:lnTo>
                <a:lnTo>
                  <a:pt x="9751019" y="832098"/>
                </a:lnTo>
                <a:lnTo>
                  <a:pt x="9754067" y="835146"/>
                </a:lnTo>
                <a:lnTo>
                  <a:pt x="9763212" y="838194"/>
                </a:lnTo>
                <a:lnTo>
                  <a:pt x="9763212" y="841242"/>
                </a:lnTo>
                <a:lnTo>
                  <a:pt x="9763212" y="847338"/>
                </a:lnTo>
                <a:lnTo>
                  <a:pt x="9769308" y="850386"/>
                </a:lnTo>
                <a:lnTo>
                  <a:pt x="9772356" y="856482"/>
                </a:lnTo>
                <a:lnTo>
                  <a:pt x="9772356" y="859530"/>
                </a:lnTo>
                <a:lnTo>
                  <a:pt x="9772356" y="862578"/>
                </a:lnTo>
                <a:lnTo>
                  <a:pt x="9772356" y="865626"/>
                </a:lnTo>
                <a:lnTo>
                  <a:pt x="9775405" y="865626"/>
                </a:lnTo>
                <a:lnTo>
                  <a:pt x="9784549" y="871722"/>
                </a:lnTo>
                <a:lnTo>
                  <a:pt x="9787597" y="871722"/>
                </a:lnTo>
                <a:lnTo>
                  <a:pt x="9793693" y="868674"/>
                </a:lnTo>
                <a:lnTo>
                  <a:pt x="9796742" y="868674"/>
                </a:lnTo>
                <a:lnTo>
                  <a:pt x="9799790" y="868674"/>
                </a:lnTo>
                <a:lnTo>
                  <a:pt x="9805886" y="868674"/>
                </a:lnTo>
                <a:lnTo>
                  <a:pt x="9815031" y="874770"/>
                </a:lnTo>
                <a:lnTo>
                  <a:pt x="9818079" y="874770"/>
                </a:lnTo>
                <a:lnTo>
                  <a:pt x="9818079" y="877818"/>
                </a:lnTo>
                <a:lnTo>
                  <a:pt x="9821127" y="886962"/>
                </a:lnTo>
                <a:lnTo>
                  <a:pt x="9824175" y="886962"/>
                </a:lnTo>
                <a:lnTo>
                  <a:pt x="9830271" y="886962"/>
                </a:lnTo>
                <a:lnTo>
                  <a:pt x="9833319" y="886962"/>
                </a:lnTo>
                <a:lnTo>
                  <a:pt x="9839416" y="880866"/>
                </a:lnTo>
                <a:lnTo>
                  <a:pt x="9842464" y="880866"/>
                </a:lnTo>
                <a:lnTo>
                  <a:pt x="9848560" y="883914"/>
                </a:lnTo>
                <a:lnTo>
                  <a:pt x="9851608" y="883914"/>
                </a:lnTo>
                <a:lnTo>
                  <a:pt x="9854656" y="883914"/>
                </a:lnTo>
                <a:lnTo>
                  <a:pt x="9854656" y="880866"/>
                </a:lnTo>
                <a:lnTo>
                  <a:pt x="9857705" y="877818"/>
                </a:lnTo>
                <a:lnTo>
                  <a:pt x="9863801" y="874770"/>
                </a:lnTo>
                <a:lnTo>
                  <a:pt x="9866849" y="877818"/>
                </a:lnTo>
                <a:lnTo>
                  <a:pt x="9879042" y="883914"/>
                </a:lnTo>
                <a:lnTo>
                  <a:pt x="9885138" y="890010"/>
                </a:lnTo>
                <a:lnTo>
                  <a:pt x="9891234" y="893058"/>
                </a:lnTo>
                <a:lnTo>
                  <a:pt x="9894282" y="890010"/>
                </a:lnTo>
                <a:lnTo>
                  <a:pt x="9897330" y="893058"/>
                </a:lnTo>
                <a:lnTo>
                  <a:pt x="9903427" y="899154"/>
                </a:lnTo>
                <a:lnTo>
                  <a:pt x="9909523" y="902202"/>
                </a:lnTo>
                <a:lnTo>
                  <a:pt x="9915619" y="905250"/>
                </a:lnTo>
                <a:lnTo>
                  <a:pt x="9918667" y="908298"/>
                </a:lnTo>
                <a:lnTo>
                  <a:pt x="9921716" y="908298"/>
                </a:lnTo>
                <a:lnTo>
                  <a:pt x="9924764" y="908298"/>
                </a:lnTo>
                <a:lnTo>
                  <a:pt x="9930860" y="908298"/>
                </a:lnTo>
                <a:lnTo>
                  <a:pt x="9933908" y="905250"/>
                </a:lnTo>
                <a:lnTo>
                  <a:pt x="9940005" y="905250"/>
                </a:lnTo>
                <a:lnTo>
                  <a:pt x="9961342" y="902202"/>
                </a:lnTo>
                <a:lnTo>
                  <a:pt x="9976582" y="899154"/>
                </a:lnTo>
                <a:lnTo>
                  <a:pt x="9985727" y="899154"/>
                </a:lnTo>
                <a:lnTo>
                  <a:pt x="9994871" y="902202"/>
                </a:lnTo>
                <a:lnTo>
                  <a:pt x="10004016" y="902202"/>
                </a:lnTo>
                <a:lnTo>
                  <a:pt x="10007064" y="902202"/>
                </a:lnTo>
                <a:lnTo>
                  <a:pt x="10019256" y="914394"/>
                </a:lnTo>
                <a:lnTo>
                  <a:pt x="10025353" y="920490"/>
                </a:lnTo>
                <a:lnTo>
                  <a:pt x="10028401" y="920490"/>
                </a:lnTo>
                <a:lnTo>
                  <a:pt x="10037545" y="923537"/>
                </a:lnTo>
                <a:lnTo>
                  <a:pt x="10043641" y="923537"/>
                </a:lnTo>
                <a:lnTo>
                  <a:pt x="10052786" y="926585"/>
                </a:lnTo>
                <a:lnTo>
                  <a:pt x="10058882" y="929633"/>
                </a:lnTo>
                <a:lnTo>
                  <a:pt x="10071075" y="935729"/>
                </a:lnTo>
                <a:lnTo>
                  <a:pt x="10074123" y="938777"/>
                </a:lnTo>
                <a:lnTo>
                  <a:pt x="10077171" y="941825"/>
                </a:lnTo>
                <a:lnTo>
                  <a:pt x="10080219" y="947921"/>
                </a:lnTo>
                <a:lnTo>
                  <a:pt x="10083267" y="950969"/>
                </a:lnTo>
                <a:lnTo>
                  <a:pt x="10086315" y="950969"/>
                </a:lnTo>
                <a:lnTo>
                  <a:pt x="10092412" y="950969"/>
                </a:lnTo>
                <a:lnTo>
                  <a:pt x="10095460" y="954017"/>
                </a:lnTo>
                <a:lnTo>
                  <a:pt x="10101556" y="957065"/>
                </a:lnTo>
                <a:lnTo>
                  <a:pt x="10107653" y="960113"/>
                </a:lnTo>
                <a:lnTo>
                  <a:pt x="10113749" y="960113"/>
                </a:lnTo>
                <a:lnTo>
                  <a:pt x="10122893" y="960113"/>
                </a:lnTo>
                <a:lnTo>
                  <a:pt x="10132038" y="963161"/>
                </a:lnTo>
                <a:lnTo>
                  <a:pt x="10141182" y="963161"/>
                </a:lnTo>
                <a:lnTo>
                  <a:pt x="10150327" y="960113"/>
                </a:lnTo>
                <a:lnTo>
                  <a:pt x="10159471" y="963161"/>
                </a:lnTo>
                <a:lnTo>
                  <a:pt x="10165567" y="960113"/>
                </a:lnTo>
                <a:lnTo>
                  <a:pt x="10171664" y="963161"/>
                </a:lnTo>
                <a:lnTo>
                  <a:pt x="10174712" y="963161"/>
                </a:lnTo>
                <a:lnTo>
                  <a:pt x="10180808" y="960113"/>
                </a:lnTo>
                <a:lnTo>
                  <a:pt x="10183856" y="957065"/>
                </a:lnTo>
                <a:lnTo>
                  <a:pt x="10186904" y="957065"/>
                </a:lnTo>
                <a:lnTo>
                  <a:pt x="10189952" y="960113"/>
                </a:lnTo>
                <a:lnTo>
                  <a:pt x="10193001" y="960113"/>
                </a:lnTo>
                <a:lnTo>
                  <a:pt x="10193001" y="963161"/>
                </a:lnTo>
                <a:lnTo>
                  <a:pt x="10196049" y="969257"/>
                </a:lnTo>
                <a:lnTo>
                  <a:pt x="10199097" y="972305"/>
                </a:lnTo>
                <a:lnTo>
                  <a:pt x="10202145" y="975353"/>
                </a:lnTo>
                <a:lnTo>
                  <a:pt x="10205193" y="975353"/>
                </a:lnTo>
                <a:lnTo>
                  <a:pt x="10208241" y="978401"/>
                </a:lnTo>
                <a:lnTo>
                  <a:pt x="10214338" y="978401"/>
                </a:lnTo>
                <a:lnTo>
                  <a:pt x="10220434" y="978401"/>
                </a:lnTo>
                <a:lnTo>
                  <a:pt x="10223482" y="981449"/>
                </a:lnTo>
                <a:lnTo>
                  <a:pt x="10232626" y="987545"/>
                </a:lnTo>
                <a:lnTo>
                  <a:pt x="10241771" y="990593"/>
                </a:lnTo>
                <a:lnTo>
                  <a:pt x="10247867" y="993641"/>
                </a:lnTo>
                <a:lnTo>
                  <a:pt x="10257012" y="990593"/>
                </a:lnTo>
                <a:lnTo>
                  <a:pt x="10260060" y="990593"/>
                </a:lnTo>
                <a:lnTo>
                  <a:pt x="10263108" y="990593"/>
                </a:lnTo>
                <a:lnTo>
                  <a:pt x="10266156" y="993641"/>
                </a:lnTo>
                <a:lnTo>
                  <a:pt x="10275301" y="1002785"/>
                </a:lnTo>
                <a:lnTo>
                  <a:pt x="10278349" y="1005833"/>
                </a:lnTo>
                <a:lnTo>
                  <a:pt x="10284445" y="1005833"/>
                </a:lnTo>
                <a:lnTo>
                  <a:pt x="10287493" y="1005833"/>
                </a:lnTo>
                <a:lnTo>
                  <a:pt x="10287493" y="1002785"/>
                </a:lnTo>
                <a:lnTo>
                  <a:pt x="10290541" y="999737"/>
                </a:lnTo>
                <a:lnTo>
                  <a:pt x="10299686" y="999737"/>
                </a:lnTo>
                <a:lnTo>
                  <a:pt x="10302734" y="999737"/>
                </a:lnTo>
                <a:lnTo>
                  <a:pt x="10311878" y="1002785"/>
                </a:lnTo>
                <a:lnTo>
                  <a:pt x="10317975" y="1002785"/>
                </a:lnTo>
                <a:lnTo>
                  <a:pt x="10324071" y="1002785"/>
                </a:lnTo>
                <a:lnTo>
                  <a:pt x="10327119" y="1002785"/>
                </a:lnTo>
                <a:lnTo>
                  <a:pt x="10330167" y="1005833"/>
                </a:lnTo>
                <a:lnTo>
                  <a:pt x="10333215" y="1005833"/>
                </a:lnTo>
                <a:lnTo>
                  <a:pt x="10336264" y="1005833"/>
                </a:lnTo>
                <a:lnTo>
                  <a:pt x="10339312" y="1008881"/>
                </a:lnTo>
                <a:lnTo>
                  <a:pt x="10342360" y="1008881"/>
                </a:lnTo>
                <a:lnTo>
                  <a:pt x="10345408" y="1005833"/>
                </a:lnTo>
                <a:lnTo>
                  <a:pt x="10348456" y="1002785"/>
                </a:lnTo>
                <a:lnTo>
                  <a:pt x="10351504" y="1002785"/>
                </a:lnTo>
                <a:lnTo>
                  <a:pt x="10354552" y="1002785"/>
                </a:lnTo>
                <a:lnTo>
                  <a:pt x="10363697" y="1005833"/>
                </a:lnTo>
                <a:lnTo>
                  <a:pt x="10369793" y="1008881"/>
                </a:lnTo>
                <a:lnTo>
                  <a:pt x="10372841" y="1008881"/>
                </a:lnTo>
                <a:lnTo>
                  <a:pt x="10375889" y="1008881"/>
                </a:lnTo>
                <a:lnTo>
                  <a:pt x="10378938" y="1005833"/>
                </a:lnTo>
                <a:lnTo>
                  <a:pt x="10378938" y="999737"/>
                </a:lnTo>
                <a:lnTo>
                  <a:pt x="10381986" y="996689"/>
                </a:lnTo>
                <a:lnTo>
                  <a:pt x="10385034" y="993641"/>
                </a:lnTo>
                <a:lnTo>
                  <a:pt x="10388082" y="993641"/>
                </a:lnTo>
                <a:lnTo>
                  <a:pt x="10391130" y="993641"/>
                </a:lnTo>
                <a:lnTo>
                  <a:pt x="10394178" y="996689"/>
                </a:lnTo>
                <a:lnTo>
                  <a:pt x="10400275" y="996689"/>
                </a:lnTo>
                <a:lnTo>
                  <a:pt x="10403323" y="999737"/>
                </a:lnTo>
                <a:lnTo>
                  <a:pt x="10406371" y="1002785"/>
                </a:lnTo>
                <a:lnTo>
                  <a:pt x="10409419" y="1002785"/>
                </a:lnTo>
                <a:lnTo>
                  <a:pt x="10412467" y="1005833"/>
                </a:lnTo>
                <a:lnTo>
                  <a:pt x="10415515" y="1008881"/>
                </a:lnTo>
                <a:lnTo>
                  <a:pt x="10430756" y="1008881"/>
                </a:lnTo>
                <a:lnTo>
                  <a:pt x="10439901" y="1011929"/>
                </a:lnTo>
                <a:lnTo>
                  <a:pt x="10449045" y="1014977"/>
                </a:lnTo>
                <a:lnTo>
                  <a:pt x="10452093" y="1018025"/>
                </a:lnTo>
                <a:lnTo>
                  <a:pt x="10458189" y="1018025"/>
                </a:lnTo>
                <a:lnTo>
                  <a:pt x="10467334" y="1018025"/>
                </a:lnTo>
                <a:lnTo>
                  <a:pt x="10476478" y="1014977"/>
                </a:lnTo>
                <a:lnTo>
                  <a:pt x="10482575" y="1018025"/>
                </a:lnTo>
                <a:lnTo>
                  <a:pt x="10485623" y="1014977"/>
                </a:lnTo>
                <a:lnTo>
                  <a:pt x="10488671" y="1011929"/>
                </a:lnTo>
                <a:lnTo>
                  <a:pt x="10491719" y="1008881"/>
                </a:lnTo>
                <a:lnTo>
                  <a:pt x="10494767" y="1008881"/>
                </a:lnTo>
                <a:lnTo>
                  <a:pt x="10500863" y="1011929"/>
                </a:lnTo>
                <a:lnTo>
                  <a:pt x="10503912" y="1011929"/>
                </a:lnTo>
                <a:lnTo>
                  <a:pt x="10506960" y="1008881"/>
                </a:lnTo>
                <a:lnTo>
                  <a:pt x="10510008" y="1005833"/>
                </a:lnTo>
                <a:lnTo>
                  <a:pt x="10516104" y="1005833"/>
                </a:lnTo>
                <a:lnTo>
                  <a:pt x="10522200" y="1008881"/>
                </a:lnTo>
                <a:lnTo>
                  <a:pt x="10534393" y="1005833"/>
                </a:lnTo>
                <a:lnTo>
                  <a:pt x="10540489" y="1008881"/>
                </a:lnTo>
                <a:lnTo>
                  <a:pt x="10546586" y="1008881"/>
                </a:lnTo>
                <a:lnTo>
                  <a:pt x="10552682" y="1005833"/>
                </a:lnTo>
                <a:lnTo>
                  <a:pt x="10555730" y="1005833"/>
                </a:lnTo>
                <a:lnTo>
                  <a:pt x="10564874" y="996689"/>
                </a:lnTo>
                <a:lnTo>
                  <a:pt x="10564874" y="990593"/>
                </a:lnTo>
                <a:lnTo>
                  <a:pt x="10564874" y="984497"/>
                </a:lnTo>
                <a:lnTo>
                  <a:pt x="10567923" y="975353"/>
                </a:lnTo>
                <a:lnTo>
                  <a:pt x="10567923" y="969257"/>
                </a:lnTo>
                <a:lnTo>
                  <a:pt x="10570971" y="963161"/>
                </a:lnTo>
                <a:lnTo>
                  <a:pt x="10574019" y="960113"/>
                </a:lnTo>
                <a:lnTo>
                  <a:pt x="10577067" y="957065"/>
                </a:lnTo>
                <a:lnTo>
                  <a:pt x="10580115" y="947921"/>
                </a:lnTo>
                <a:lnTo>
                  <a:pt x="10580115" y="944873"/>
                </a:lnTo>
                <a:lnTo>
                  <a:pt x="10580115" y="941825"/>
                </a:lnTo>
                <a:lnTo>
                  <a:pt x="10583163" y="938777"/>
                </a:lnTo>
                <a:lnTo>
                  <a:pt x="10586212" y="935729"/>
                </a:lnTo>
                <a:lnTo>
                  <a:pt x="10592308" y="926585"/>
                </a:lnTo>
                <a:lnTo>
                  <a:pt x="10601452" y="920490"/>
                </a:lnTo>
                <a:lnTo>
                  <a:pt x="10607549" y="914394"/>
                </a:lnTo>
                <a:lnTo>
                  <a:pt x="10610597" y="908298"/>
                </a:lnTo>
                <a:lnTo>
                  <a:pt x="10616693" y="902202"/>
                </a:lnTo>
                <a:lnTo>
                  <a:pt x="10619741" y="893058"/>
                </a:lnTo>
                <a:lnTo>
                  <a:pt x="10622789" y="886962"/>
                </a:lnTo>
                <a:lnTo>
                  <a:pt x="10625837" y="883914"/>
                </a:lnTo>
                <a:lnTo>
                  <a:pt x="10631934" y="880866"/>
                </a:lnTo>
                <a:lnTo>
                  <a:pt x="10631934" y="877818"/>
                </a:lnTo>
                <a:lnTo>
                  <a:pt x="10631934" y="874770"/>
                </a:lnTo>
                <a:lnTo>
                  <a:pt x="10634982" y="871722"/>
                </a:lnTo>
                <a:lnTo>
                  <a:pt x="10638030" y="868674"/>
                </a:lnTo>
                <a:lnTo>
                  <a:pt x="10641078" y="862578"/>
                </a:lnTo>
                <a:lnTo>
                  <a:pt x="10641078" y="859530"/>
                </a:lnTo>
                <a:lnTo>
                  <a:pt x="10641078" y="856482"/>
                </a:lnTo>
                <a:lnTo>
                  <a:pt x="10647174" y="850386"/>
                </a:lnTo>
                <a:lnTo>
                  <a:pt x="10653271" y="838194"/>
                </a:lnTo>
                <a:lnTo>
                  <a:pt x="10656319" y="829050"/>
                </a:lnTo>
                <a:lnTo>
                  <a:pt x="10656319" y="826002"/>
                </a:lnTo>
                <a:lnTo>
                  <a:pt x="10662415" y="822954"/>
                </a:lnTo>
                <a:lnTo>
                  <a:pt x="10665463" y="822954"/>
                </a:lnTo>
                <a:lnTo>
                  <a:pt x="10668511" y="819906"/>
                </a:lnTo>
                <a:lnTo>
                  <a:pt x="10668511" y="816858"/>
                </a:lnTo>
                <a:lnTo>
                  <a:pt x="10671560" y="810762"/>
                </a:lnTo>
                <a:lnTo>
                  <a:pt x="10674608" y="807714"/>
                </a:lnTo>
                <a:lnTo>
                  <a:pt x="10677656" y="804666"/>
                </a:lnTo>
                <a:lnTo>
                  <a:pt x="10680704" y="801618"/>
                </a:lnTo>
                <a:lnTo>
                  <a:pt x="10686800" y="804666"/>
                </a:lnTo>
                <a:lnTo>
                  <a:pt x="10689848" y="804666"/>
                </a:lnTo>
                <a:lnTo>
                  <a:pt x="10698993" y="807714"/>
                </a:lnTo>
                <a:lnTo>
                  <a:pt x="10705089" y="807714"/>
                </a:lnTo>
                <a:lnTo>
                  <a:pt x="10711185" y="807714"/>
                </a:lnTo>
                <a:lnTo>
                  <a:pt x="10711185" y="804666"/>
                </a:lnTo>
                <a:lnTo>
                  <a:pt x="10714234" y="804666"/>
                </a:lnTo>
                <a:lnTo>
                  <a:pt x="10714234" y="801618"/>
                </a:lnTo>
                <a:lnTo>
                  <a:pt x="10717282" y="801618"/>
                </a:lnTo>
                <a:lnTo>
                  <a:pt x="10720330" y="801618"/>
                </a:lnTo>
                <a:lnTo>
                  <a:pt x="10726426" y="801618"/>
                </a:lnTo>
                <a:lnTo>
                  <a:pt x="10732522" y="801618"/>
                </a:lnTo>
                <a:lnTo>
                  <a:pt x="10741667" y="798570"/>
                </a:lnTo>
                <a:lnTo>
                  <a:pt x="10747763" y="792474"/>
                </a:lnTo>
                <a:lnTo>
                  <a:pt x="10753860" y="789426"/>
                </a:lnTo>
                <a:lnTo>
                  <a:pt x="10756908" y="786378"/>
                </a:lnTo>
                <a:lnTo>
                  <a:pt x="10756908" y="783330"/>
                </a:lnTo>
                <a:lnTo>
                  <a:pt x="10759956" y="780282"/>
                </a:lnTo>
                <a:lnTo>
                  <a:pt x="10766052" y="774186"/>
                </a:lnTo>
                <a:lnTo>
                  <a:pt x="10769100" y="771138"/>
                </a:lnTo>
                <a:lnTo>
                  <a:pt x="10769100" y="768090"/>
                </a:lnTo>
                <a:lnTo>
                  <a:pt x="10772148" y="768090"/>
                </a:lnTo>
                <a:lnTo>
                  <a:pt x="10775197" y="768090"/>
                </a:lnTo>
                <a:lnTo>
                  <a:pt x="10778245" y="765043"/>
                </a:lnTo>
                <a:lnTo>
                  <a:pt x="10781293" y="761995"/>
                </a:lnTo>
                <a:lnTo>
                  <a:pt x="10784341" y="761995"/>
                </a:lnTo>
                <a:lnTo>
                  <a:pt x="10787389" y="758947"/>
                </a:lnTo>
                <a:lnTo>
                  <a:pt x="10790437" y="755899"/>
                </a:lnTo>
                <a:lnTo>
                  <a:pt x="10790437" y="752851"/>
                </a:lnTo>
                <a:lnTo>
                  <a:pt x="10793485" y="752851"/>
                </a:lnTo>
                <a:lnTo>
                  <a:pt x="10793485" y="749803"/>
                </a:lnTo>
                <a:lnTo>
                  <a:pt x="10793485" y="746755"/>
                </a:lnTo>
                <a:lnTo>
                  <a:pt x="10793485" y="743707"/>
                </a:lnTo>
                <a:lnTo>
                  <a:pt x="10793485" y="740659"/>
                </a:lnTo>
                <a:lnTo>
                  <a:pt x="10793485" y="737611"/>
                </a:lnTo>
                <a:lnTo>
                  <a:pt x="10793485" y="734563"/>
                </a:lnTo>
                <a:lnTo>
                  <a:pt x="10790437" y="731515"/>
                </a:lnTo>
                <a:lnTo>
                  <a:pt x="10787389" y="731515"/>
                </a:lnTo>
                <a:lnTo>
                  <a:pt x="10787389" y="728467"/>
                </a:lnTo>
                <a:lnTo>
                  <a:pt x="10787389" y="725419"/>
                </a:lnTo>
                <a:lnTo>
                  <a:pt x="10784341" y="722371"/>
                </a:lnTo>
                <a:lnTo>
                  <a:pt x="10781293" y="722371"/>
                </a:lnTo>
                <a:lnTo>
                  <a:pt x="10781293" y="719323"/>
                </a:lnTo>
                <a:lnTo>
                  <a:pt x="10778245" y="716275"/>
                </a:lnTo>
                <a:lnTo>
                  <a:pt x="10778245" y="713227"/>
                </a:lnTo>
                <a:lnTo>
                  <a:pt x="10778245" y="707131"/>
                </a:lnTo>
                <a:lnTo>
                  <a:pt x="10778245" y="704083"/>
                </a:lnTo>
                <a:lnTo>
                  <a:pt x="10778245" y="701035"/>
                </a:lnTo>
                <a:lnTo>
                  <a:pt x="10781293" y="697987"/>
                </a:lnTo>
                <a:lnTo>
                  <a:pt x="10784341" y="697987"/>
                </a:lnTo>
                <a:lnTo>
                  <a:pt x="10784341" y="694939"/>
                </a:lnTo>
                <a:lnTo>
                  <a:pt x="10787389" y="691891"/>
                </a:lnTo>
                <a:lnTo>
                  <a:pt x="10790437" y="688843"/>
                </a:lnTo>
                <a:lnTo>
                  <a:pt x="10793485" y="688843"/>
                </a:lnTo>
                <a:lnTo>
                  <a:pt x="10796534" y="685795"/>
                </a:lnTo>
                <a:lnTo>
                  <a:pt x="10799582" y="685795"/>
                </a:lnTo>
                <a:lnTo>
                  <a:pt x="10799582" y="682747"/>
                </a:lnTo>
                <a:lnTo>
                  <a:pt x="10802630" y="679699"/>
                </a:lnTo>
                <a:lnTo>
                  <a:pt x="10802630" y="676651"/>
                </a:lnTo>
                <a:lnTo>
                  <a:pt x="10805678" y="673603"/>
                </a:lnTo>
                <a:lnTo>
                  <a:pt x="10805678" y="670555"/>
                </a:lnTo>
                <a:lnTo>
                  <a:pt x="10808726" y="670555"/>
                </a:lnTo>
                <a:lnTo>
                  <a:pt x="10808726" y="667507"/>
                </a:lnTo>
                <a:lnTo>
                  <a:pt x="10811774" y="661411"/>
                </a:lnTo>
                <a:lnTo>
                  <a:pt x="10814822" y="658363"/>
                </a:lnTo>
                <a:lnTo>
                  <a:pt x="10817871" y="655315"/>
                </a:lnTo>
                <a:lnTo>
                  <a:pt x="10820919" y="655315"/>
                </a:lnTo>
                <a:lnTo>
                  <a:pt x="10820919" y="652267"/>
                </a:lnTo>
                <a:lnTo>
                  <a:pt x="10820919" y="649219"/>
                </a:lnTo>
                <a:lnTo>
                  <a:pt x="10823967" y="649219"/>
                </a:lnTo>
                <a:lnTo>
                  <a:pt x="10827015" y="646171"/>
                </a:lnTo>
                <a:lnTo>
                  <a:pt x="10830063" y="643123"/>
                </a:lnTo>
                <a:lnTo>
                  <a:pt x="10833111" y="643123"/>
                </a:lnTo>
                <a:lnTo>
                  <a:pt x="10836159" y="640075"/>
                </a:lnTo>
                <a:lnTo>
                  <a:pt x="10839208" y="640075"/>
                </a:lnTo>
                <a:lnTo>
                  <a:pt x="10839208" y="637027"/>
                </a:lnTo>
                <a:lnTo>
                  <a:pt x="10842256" y="637027"/>
                </a:lnTo>
                <a:lnTo>
                  <a:pt x="10845304" y="633979"/>
                </a:lnTo>
                <a:lnTo>
                  <a:pt x="10848352" y="633979"/>
                </a:lnTo>
                <a:lnTo>
                  <a:pt x="10851400" y="630931"/>
                </a:lnTo>
                <a:lnTo>
                  <a:pt x="10854448" y="630931"/>
                </a:lnTo>
                <a:lnTo>
                  <a:pt x="10854448" y="627883"/>
                </a:lnTo>
                <a:lnTo>
                  <a:pt x="10857496" y="627883"/>
                </a:lnTo>
                <a:lnTo>
                  <a:pt x="10863593" y="621787"/>
                </a:lnTo>
                <a:lnTo>
                  <a:pt x="10863593" y="618739"/>
                </a:lnTo>
                <a:lnTo>
                  <a:pt x="10866641" y="618739"/>
                </a:lnTo>
                <a:lnTo>
                  <a:pt x="10869689" y="618739"/>
                </a:lnTo>
                <a:lnTo>
                  <a:pt x="10872737" y="618739"/>
                </a:lnTo>
                <a:lnTo>
                  <a:pt x="10872737" y="615691"/>
                </a:lnTo>
                <a:lnTo>
                  <a:pt x="10875785" y="615691"/>
                </a:lnTo>
                <a:lnTo>
                  <a:pt x="10878834" y="615691"/>
                </a:lnTo>
                <a:lnTo>
                  <a:pt x="10881882" y="615691"/>
                </a:lnTo>
                <a:lnTo>
                  <a:pt x="10884930" y="615691"/>
                </a:lnTo>
                <a:lnTo>
                  <a:pt x="10891026" y="612643"/>
                </a:lnTo>
                <a:lnTo>
                  <a:pt x="10894074" y="612643"/>
                </a:lnTo>
                <a:lnTo>
                  <a:pt x="10897122" y="609596"/>
                </a:lnTo>
                <a:lnTo>
                  <a:pt x="10900171" y="609596"/>
                </a:lnTo>
                <a:lnTo>
                  <a:pt x="10900171" y="582164"/>
                </a:lnTo>
                <a:lnTo>
                  <a:pt x="10903219" y="582164"/>
                </a:lnTo>
                <a:lnTo>
                  <a:pt x="10903219" y="579116"/>
                </a:lnTo>
                <a:lnTo>
                  <a:pt x="10903219" y="576068"/>
                </a:lnTo>
                <a:lnTo>
                  <a:pt x="10906267" y="576068"/>
                </a:lnTo>
                <a:lnTo>
                  <a:pt x="10906267" y="573020"/>
                </a:lnTo>
                <a:lnTo>
                  <a:pt x="10909315" y="573020"/>
                </a:lnTo>
                <a:lnTo>
                  <a:pt x="10909315" y="569972"/>
                </a:lnTo>
                <a:lnTo>
                  <a:pt x="10909315" y="566924"/>
                </a:lnTo>
                <a:lnTo>
                  <a:pt x="10909315" y="563876"/>
                </a:lnTo>
                <a:lnTo>
                  <a:pt x="10912363" y="560828"/>
                </a:lnTo>
                <a:lnTo>
                  <a:pt x="10915411" y="557780"/>
                </a:lnTo>
                <a:lnTo>
                  <a:pt x="10918460" y="551684"/>
                </a:lnTo>
                <a:lnTo>
                  <a:pt x="10921508" y="548636"/>
                </a:lnTo>
                <a:lnTo>
                  <a:pt x="10921508" y="545588"/>
                </a:lnTo>
                <a:lnTo>
                  <a:pt x="10924556" y="545588"/>
                </a:lnTo>
                <a:lnTo>
                  <a:pt x="10927604" y="545588"/>
                </a:lnTo>
                <a:lnTo>
                  <a:pt x="10927604" y="542540"/>
                </a:lnTo>
                <a:lnTo>
                  <a:pt x="10930652" y="542540"/>
                </a:lnTo>
                <a:lnTo>
                  <a:pt x="10933700" y="542540"/>
                </a:lnTo>
                <a:lnTo>
                  <a:pt x="10936748" y="536444"/>
                </a:lnTo>
                <a:lnTo>
                  <a:pt x="10939797" y="536444"/>
                </a:lnTo>
                <a:lnTo>
                  <a:pt x="10939797" y="533396"/>
                </a:lnTo>
                <a:lnTo>
                  <a:pt x="10942845" y="533396"/>
                </a:lnTo>
                <a:lnTo>
                  <a:pt x="10945893" y="530348"/>
                </a:lnTo>
                <a:lnTo>
                  <a:pt x="10945893" y="527300"/>
                </a:lnTo>
                <a:lnTo>
                  <a:pt x="10945893" y="524252"/>
                </a:lnTo>
                <a:lnTo>
                  <a:pt x="10948941" y="524252"/>
                </a:lnTo>
                <a:lnTo>
                  <a:pt x="10948941" y="521204"/>
                </a:lnTo>
                <a:lnTo>
                  <a:pt x="10951989" y="518156"/>
                </a:lnTo>
                <a:lnTo>
                  <a:pt x="10951989" y="515108"/>
                </a:lnTo>
                <a:lnTo>
                  <a:pt x="10955037" y="512060"/>
                </a:lnTo>
                <a:lnTo>
                  <a:pt x="10958085" y="512060"/>
                </a:lnTo>
                <a:lnTo>
                  <a:pt x="10961134" y="512060"/>
                </a:lnTo>
                <a:lnTo>
                  <a:pt x="10961134" y="509012"/>
                </a:lnTo>
                <a:lnTo>
                  <a:pt x="10964182" y="509012"/>
                </a:lnTo>
                <a:lnTo>
                  <a:pt x="10967230" y="505964"/>
                </a:lnTo>
                <a:lnTo>
                  <a:pt x="10973326" y="502916"/>
                </a:lnTo>
                <a:lnTo>
                  <a:pt x="10976374" y="496820"/>
                </a:lnTo>
                <a:lnTo>
                  <a:pt x="10976374" y="493772"/>
                </a:lnTo>
                <a:lnTo>
                  <a:pt x="10979422" y="493772"/>
                </a:lnTo>
                <a:lnTo>
                  <a:pt x="10982471" y="493772"/>
                </a:lnTo>
                <a:lnTo>
                  <a:pt x="10982471" y="490724"/>
                </a:lnTo>
                <a:lnTo>
                  <a:pt x="10985519" y="487676"/>
                </a:lnTo>
                <a:lnTo>
                  <a:pt x="10988567" y="487676"/>
                </a:lnTo>
                <a:lnTo>
                  <a:pt x="10991615" y="484628"/>
                </a:lnTo>
                <a:lnTo>
                  <a:pt x="10994663" y="484628"/>
                </a:lnTo>
                <a:lnTo>
                  <a:pt x="10997711" y="481580"/>
                </a:lnTo>
                <a:lnTo>
                  <a:pt x="10997711" y="478532"/>
                </a:lnTo>
                <a:lnTo>
                  <a:pt x="11000759" y="481580"/>
                </a:lnTo>
                <a:lnTo>
                  <a:pt x="11000759" y="478532"/>
                </a:lnTo>
                <a:lnTo>
                  <a:pt x="11003808" y="475484"/>
                </a:lnTo>
                <a:lnTo>
                  <a:pt x="11003808" y="472436"/>
                </a:lnTo>
                <a:lnTo>
                  <a:pt x="11006856" y="472436"/>
                </a:lnTo>
                <a:lnTo>
                  <a:pt x="11006856" y="469388"/>
                </a:lnTo>
                <a:lnTo>
                  <a:pt x="11009904" y="469388"/>
                </a:lnTo>
                <a:lnTo>
                  <a:pt x="11012952" y="469388"/>
                </a:lnTo>
                <a:lnTo>
                  <a:pt x="11016000" y="469388"/>
                </a:lnTo>
                <a:lnTo>
                  <a:pt x="11019048" y="469388"/>
                </a:lnTo>
                <a:lnTo>
                  <a:pt x="11022096" y="469388"/>
                </a:lnTo>
                <a:lnTo>
                  <a:pt x="11022096" y="466340"/>
                </a:lnTo>
                <a:lnTo>
                  <a:pt x="11028193" y="466340"/>
                </a:lnTo>
                <a:lnTo>
                  <a:pt x="11031241" y="466340"/>
                </a:lnTo>
                <a:lnTo>
                  <a:pt x="11034289" y="466340"/>
                </a:lnTo>
                <a:lnTo>
                  <a:pt x="11037337" y="466340"/>
                </a:lnTo>
                <a:lnTo>
                  <a:pt x="11037337" y="463292"/>
                </a:lnTo>
                <a:lnTo>
                  <a:pt x="11040385" y="463292"/>
                </a:lnTo>
                <a:lnTo>
                  <a:pt x="11043433" y="463292"/>
                </a:lnTo>
                <a:lnTo>
                  <a:pt x="11043433" y="460244"/>
                </a:lnTo>
                <a:lnTo>
                  <a:pt x="11046482" y="460244"/>
                </a:lnTo>
                <a:lnTo>
                  <a:pt x="11046482" y="457196"/>
                </a:lnTo>
                <a:lnTo>
                  <a:pt x="11049530" y="457196"/>
                </a:lnTo>
                <a:lnTo>
                  <a:pt x="11052578" y="454149"/>
                </a:lnTo>
                <a:lnTo>
                  <a:pt x="11055626" y="454149"/>
                </a:lnTo>
                <a:lnTo>
                  <a:pt x="11058674" y="454149"/>
                </a:lnTo>
                <a:lnTo>
                  <a:pt x="11058674" y="451101"/>
                </a:lnTo>
                <a:lnTo>
                  <a:pt x="11061722" y="448053"/>
                </a:lnTo>
                <a:lnTo>
                  <a:pt x="11064770" y="445005"/>
                </a:lnTo>
                <a:lnTo>
                  <a:pt x="11067819" y="441957"/>
                </a:lnTo>
                <a:lnTo>
                  <a:pt x="11070867" y="441957"/>
                </a:lnTo>
                <a:lnTo>
                  <a:pt x="11073915" y="438909"/>
                </a:lnTo>
                <a:lnTo>
                  <a:pt x="11080011" y="438909"/>
                </a:lnTo>
                <a:lnTo>
                  <a:pt x="11083059" y="435861"/>
                </a:lnTo>
                <a:lnTo>
                  <a:pt x="11083059" y="432813"/>
                </a:lnTo>
                <a:lnTo>
                  <a:pt x="11083059" y="429765"/>
                </a:lnTo>
                <a:lnTo>
                  <a:pt x="11086108" y="429765"/>
                </a:lnTo>
                <a:lnTo>
                  <a:pt x="11086108" y="426717"/>
                </a:lnTo>
                <a:lnTo>
                  <a:pt x="11089156" y="426717"/>
                </a:lnTo>
                <a:lnTo>
                  <a:pt x="11089156" y="423669"/>
                </a:lnTo>
                <a:lnTo>
                  <a:pt x="11095252" y="426717"/>
                </a:lnTo>
                <a:lnTo>
                  <a:pt x="11098300" y="423669"/>
                </a:lnTo>
                <a:lnTo>
                  <a:pt x="11101348" y="423669"/>
                </a:lnTo>
                <a:lnTo>
                  <a:pt x="11104396" y="426717"/>
                </a:lnTo>
                <a:lnTo>
                  <a:pt x="11107445" y="423669"/>
                </a:lnTo>
                <a:lnTo>
                  <a:pt x="11110493" y="423669"/>
                </a:lnTo>
                <a:lnTo>
                  <a:pt x="11110493" y="420621"/>
                </a:lnTo>
                <a:lnTo>
                  <a:pt x="11110493" y="417573"/>
                </a:lnTo>
                <a:lnTo>
                  <a:pt x="11113541" y="417573"/>
                </a:lnTo>
                <a:lnTo>
                  <a:pt x="11119637" y="414525"/>
                </a:lnTo>
                <a:lnTo>
                  <a:pt x="11122685" y="411477"/>
                </a:lnTo>
                <a:lnTo>
                  <a:pt x="11128782" y="408429"/>
                </a:lnTo>
                <a:lnTo>
                  <a:pt x="11131830" y="408429"/>
                </a:lnTo>
                <a:lnTo>
                  <a:pt x="11131830" y="405381"/>
                </a:lnTo>
                <a:lnTo>
                  <a:pt x="11137926" y="405381"/>
                </a:lnTo>
                <a:lnTo>
                  <a:pt x="11140974" y="405381"/>
                </a:lnTo>
                <a:lnTo>
                  <a:pt x="11144022" y="402333"/>
                </a:lnTo>
                <a:lnTo>
                  <a:pt x="11144022" y="399285"/>
                </a:lnTo>
                <a:lnTo>
                  <a:pt x="11147070" y="399285"/>
                </a:lnTo>
                <a:lnTo>
                  <a:pt x="11147070" y="396237"/>
                </a:lnTo>
                <a:lnTo>
                  <a:pt x="11150119" y="396237"/>
                </a:lnTo>
                <a:lnTo>
                  <a:pt x="11153167" y="396237"/>
                </a:lnTo>
                <a:lnTo>
                  <a:pt x="11153167" y="393189"/>
                </a:lnTo>
                <a:lnTo>
                  <a:pt x="11153167" y="390141"/>
                </a:lnTo>
                <a:lnTo>
                  <a:pt x="11156215" y="387093"/>
                </a:lnTo>
                <a:lnTo>
                  <a:pt x="11223274" y="390141"/>
                </a:lnTo>
                <a:lnTo>
                  <a:pt x="11393970" y="390141"/>
                </a:lnTo>
                <a:lnTo>
                  <a:pt x="11473222" y="393189"/>
                </a:lnTo>
                <a:lnTo>
                  <a:pt x="11640870" y="396237"/>
                </a:lnTo>
                <a:lnTo>
                  <a:pt x="11808518" y="399285"/>
                </a:lnTo>
                <a:lnTo>
                  <a:pt x="11976166" y="399285"/>
                </a:lnTo>
                <a:lnTo>
                  <a:pt x="12140766" y="402333"/>
                </a:lnTo>
                <a:lnTo>
                  <a:pt x="12311462" y="405381"/>
                </a:lnTo>
                <a:lnTo>
                  <a:pt x="12476062" y="408429"/>
                </a:lnTo>
                <a:lnTo>
                  <a:pt x="12643710" y="408429"/>
                </a:lnTo>
                <a:lnTo>
                  <a:pt x="12811358" y="411477"/>
                </a:lnTo>
                <a:lnTo>
                  <a:pt x="12982054" y="414525"/>
                </a:lnTo>
                <a:lnTo>
                  <a:pt x="13003391" y="414913"/>
                </a:lnTo>
              </a:path>
            </a:pathLst>
          </a:custGeom>
          <a:ln w="2438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30" name="bk object 430"/>
          <p:cNvSpPr/>
          <p:nvPr/>
        </p:nvSpPr>
        <p:spPr>
          <a:xfrm>
            <a:off x="494875" y="1450561"/>
            <a:ext cx="11554510" cy="3439391"/>
          </a:xfrm>
          <a:custGeom>
            <a:avLst/>
            <a:gdLst/>
            <a:ahLst/>
            <a:cxnLst/>
            <a:rect l="l" t="t" r="r" b="b"/>
            <a:pathLst>
              <a:path w="14732000" h="5044440">
                <a:moveTo>
                  <a:pt x="14731691" y="5043632"/>
                </a:moveTo>
                <a:lnTo>
                  <a:pt x="14722546" y="5044407"/>
                </a:lnTo>
                <a:lnTo>
                  <a:pt x="14692065" y="5044407"/>
                </a:lnTo>
                <a:lnTo>
                  <a:pt x="14557946" y="5041359"/>
                </a:lnTo>
                <a:lnTo>
                  <a:pt x="14387250" y="5038311"/>
                </a:lnTo>
                <a:lnTo>
                  <a:pt x="14219602" y="5038311"/>
                </a:lnTo>
                <a:lnTo>
                  <a:pt x="14051954" y="5038311"/>
                </a:lnTo>
                <a:lnTo>
                  <a:pt x="13969654" y="5038311"/>
                </a:lnTo>
                <a:lnTo>
                  <a:pt x="13884306" y="5032215"/>
                </a:lnTo>
                <a:lnTo>
                  <a:pt x="13722754" y="5032215"/>
                </a:lnTo>
                <a:lnTo>
                  <a:pt x="13555106" y="5029167"/>
                </a:lnTo>
                <a:lnTo>
                  <a:pt x="13387458" y="5026119"/>
                </a:lnTo>
                <a:lnTo>
                  <a:pt x="13216762" y="5023071"/>
                </a:lnTo>
                <a:lnTo>
                  <a:pt x="13052162" y="5020023"/>
                </a:lnTo>
                <a:lnTo>
                  <a:pt x="12918044" y="5026119"/>
                </a:lnTo>
                <a:lnTo>
                  <a:pt x="12750396" y="5020023"/>
                </a:lnTo>
                <a:lnTo>
                  <a:pt x="12585796" y="5013927"/>
                </a:lnTo>
                <a:lnTo>
                  <a:pt x="12415099" y="5007831"/>
                </a:lnTo>
                <a:lnTo>
                  <a:pt x="12247451" y="5001735"/>
                </a:lnTo>
                <a:lnTo>
                  <a:pt x="12079803" y="5001735"/>
                </a:lnTo>
                <a:lnTo>
                  <a:pt x="11963974" y="4995639"/>
                </a:lnTo>
                <a:lnTo>
                  <a:pt x="11963974" y="5016975"/>
                </a:lnTo>
                <a:lnTo>
                  <a:pt x="11796326" y="5010879"/>
                </a:lnTo>
                <a:lnTo>
                  <a:pt x="11625630" y="5010879"/>
                </a:lnTo>
                <a:lnTo>
                  <a:pt x="11461030" y="5004783"/>
                </a:lnTo>
                <a:lnTo>
                  <a:pt x="11293382" y="5001735"/>
                </a:lnTo>
                <a:lnTo>
                  <a:pt x="11125734" y="5001735"/>
                </a:lnTo>
                <a:lnTo>
                  <a:pt x="10961134" y="4992591"/>
                </a:lnTo>
                <a:lnTo>
                  <a:pt x="10958085" y="4992591"/>
                </a:lnTo>
                <a:lnTo>
                  <a:pt x="10796534" y="4986495"/>
                </a:lnTo>
                <a:lnTo>
                  <a:pt x="10628886" y="4986495"/>
                </a:lnTo>
                <a:lnTo>
                  <a:pt x="10619741" y="4986495"/>
                </a:lnTo>
                <a:lnTo>
                  <a:pt x="10458189" y="4983447"/>
                </a:lnTo>
                <a:lnTo>
                  <a:pt x="10452093" y="4980399"/>
                </a:lnTo>
                <a:lnTo>
                  <a:pt x="10293590" y="4980399"/>
                </a:lnTo>
                <a:lnTo>
                  <a:pt x="10281397" y="4980399"/>
                </a:lnTo>
                <a:lnTo>
                  <a:pt x="10125942" y="4971255"/>
                </a:lnTo>
                <a:lnTo>
                  <a:pt x="10116797" y="4974303"/>
                </a:lnTo>
                <a:lnTo>
                  <a:pt x="9961342" y="4968207"/>
                </a:lnTo>
                <a:lnTo>
                  <a:pt x="9961342" y="4989543"/>
                </a:lnTo>
                <a:lnTo>
                  <a:pt x="9796742" y="4986495"/>
                </a:lnTo>
                <a:lnTo>
                  <a:pt x="9629094" y="4986495"/>
                </a:lnTo>
                <a:lnTo>
                  <a:pt x="9461446" y="4980399"/>
                </a:lnTo>
                <a:lnTo>
                  <a:pt x="9293798" y="4977351"/>
                </a:lnTo>
                <a:lnTo>
                  <a:pt x="9123101" y="4977351"/>
                </a:lnTo>
                <a:lnTo>
                  <a:pt x="8946309" y="4974303"/>
                </a:lnTo>
                <a:lnTo>
                  <a:pt x="8946309" y="4980399"/>
                </a:lnTo>
                <a:lnTo>
                  <a:pt x="8790853" y="4977351"/>
                </a:lnTo>
                <a:lnTo>
                  <a:pt x="8775613" y="4977351"/>
                </a:lnTo>
                <a:lnTo>
                  <a:pt x="8623205" y="4971255"/>
                </a:lnTo>
                <a:lnTo>
                  <a:pt x="8611013" y="4971255"/>
                </a:lnTo>
                <a:lnTo>
                  <a:pt x="8455557" y="4968207"/>
                </a:lnTo>
                <a:lnTo>
                  <a:pt x="8440317" y="4968207"/>
                </a:lnTo>
                <a:lnTo>
                  <a:pt x="8373257" y="4965159"/>
                </a:lnTo>
                <a:lnTo>
                  <a:pt x="8287909" y="4962111"/>
                </a:lnTo>
                <a:lnTo>
                  <a:pt x="8275717" y="4962111"/>
                </a:lnTo>
                <a:lnTo>
                  <a:pt x="8123309" y="4959063"/>
                </a:lnTo>
                <a:lnTo>
                  <a:pt x="8108069" y="4959063"/>
                </a:lnTo>
                <a:lnTo>
                  <a:pt x="8041009" y="4952967"/>
                </a:lnTo>
                <a:lnTo>
                  <a:pt x="7964806" y="4949919"/>
                </a:lnTo>
                <a:lnTo>
                  <a:pt x="7964806" y="4934679"/>
                </a:lnTo>
                <a:lnTo>
                  <a:pt x="7937373" y="4934679"/>
                </a:lnTo>
                <a:lnTo>
                  <a:pt x="7794110" y="4931631"/>
                </a:lnTo>
                <a:lnTo>
                  <a:pt x="7769724" y="4931631"/>
                </a:lnTo>
                <a:lnTo>
                  <a:pt x="7623413" y="4928583"/>
                </a:lnTo>
                <a:lnTo>
                  <a:pt x="7602076" y="4928583"/>
                </a:lnTo>
                <a:lnTo>
                  <a:pt x="7455765" y="4925535"/>
                </a:lnTo>
                <a:lnTo>
                  <a:pt x="7434428" y="4922487"/>
                </a:lnTo>
                <a:lnTo>
                  <a:pt x="7288117" y="4922487"/>
                </a:lnTo>
                <a:lnTo>
                  <a:pt x="7266780" y="4919439"/>
                </a:lnTo>
                <a:lnTo>
                  <a:pt x="7120469" y="4916391"/>
                </a:lnTo>
                <a:lnTo>
                  <a:pt x="7099132" y="4916391"/>
                </a:lnTo>
                <a:lnTo>
                  <a:pt x="6958918" y="4910295"/>
                </a:lnTo>
                <a:lnTo>
                  <a:pt x="6788221" y="4907247"/>
                </a:lnTo>
                <a:lnTo>
                  <a:pt x="6626670" y="4901151"/>
                </a:lnTo>
                <a:lnTo>
                  <a:pt x="6623621" y="4901151"/>
                </a:lnTo>
                <a:lnTo>
                  <a:pt x="6620573" y="4901151"/>
                </a:lnTo>
                <a:lnTo>
                  <a:pt x="6455973" y="4895055"/>
                </a:lnTo>
                <a:lnTo>
                  <a:pt x="6449877" y="4895055"/>
                </a:lnTo>
                <a:lnTo>
                  <a:pt x="6291374" y="4888960"/>
                </a:lnTo>
                <a:lnTo>
                  <a:pt x="6282229" y="4888960"/>
                </a:lnTo>
                <a:lnTo>
                  <a:pt x="6123726" y="4885912"/>
                </a:lnTo>
                <a:lnTo>
                  <a:pt x="6111533" y="4885912"/>
                </a:lnTo>
                <a:lnTo>
                  <a:pt x="5943885" y="4882864"/>
                </a:lnTo>
                <a:lnTo>
                  <a:pt x="5782333" y="4879816"/>
                </a:lnTo>
                <a:lnTo>
                  <a:pt x="5614685" y="4876768"/>
                </a:lnTo>
                <a:lnTo>
                  <a:pt x="5447037" y="4873720"/>
                </a:lnTo>
                <a:lnTo>
                  <a:pt x="5279389" y="4870672"/>
                </a:lnTo>
                <a:lnTo>
                  <a:pt x="5111741" y="4861528"/>
                </a:lnTo>
                <a:lnTo>
                  <a:pt x="4941045" y="4858480"/>
                </a:lnTo>
                <a:lnTo>
                  <a:pt x="4776445" y="4852384"/>
                </a:lnTo>
                <a:lnTo>
                  <a:pt x="4605749" y="4846288"/>
                </a:lnTo>
                <a:lnTo>
                  <a:pt x="4563075" y="4846288"/>
                </a:lnTo>
                <a:lnTo>
                  <a:pt x="4480775" y="4843240"/>
                </a:lnTo>
                <a:lnTo>
                  <a:pt x="4438101" y="4840192"/>
                </a:lnTo>
                <a:lnTo>
                  <a:pt x="4273501" y="4837144"/>
                </a:lnTo>
                <a:lnTo>
                  <a:pt x="4108901" y="4831048"/>
                </a:lnTo>
                <a:lnTo>
                  <a:pt x="4069275" y="4831048"/>
                </a:lnTo>
                <a:lnTo>
                  <a:pt x="3947349" y="4828000"/>
                </a:lnTo>
                <a:lnTo>
                  <a:pt x="3779701" y="4821904"/>
                </a:lnTo>
                <a:lnTo>
                  <a:pt x="3697401" y="4818856"/>
                </a:lnTo>
                <a:lnTo>
                  <a:pt x="3612053" y="4815808"/>
                </a:lnTo>
                <a:lnTo>
                  <a:pt x="3529753" y="4815808"/>
                </a:lnTo>
                <a:lnTo>
                  <a:pt x="3444405" y="4812760"/>
                </a:lnTo>
                <a:lnTo>
                  <a:pt x="3276757" y="4806664"/>
                </a:lnTo>
                <a:lnTo>
                  <a:pt x="3194457" y="4803616"/>
                </a:lnTo>
                <a:lnTo>
                  <a:pt x="3154831" y="4803616"/>
                </a:lnTo>
                <a:lnTo>
                  <a:pt x="3133494" y="4800568"/>
                </a:lnTo>
                <a:lnTo>
                  <a:pt x="3112157" y="4800568"/>
                </a:lnTo>
                <a:lnTo>
                  <a:pt x="3090820" y="4800568"/>
                </a:lnTo>
                <a:lnTo>
                  <a:pt x="3026809" y="4797520"/>
                </a:lnTo>
                <a:lnTo>
                  <a:pt x="2953653" y="4797520"/>
                </a:lnTo>
                <a:lnTo>
                  <a:pt x="2868305" y="4794472"/>
                </a:lnTo>
                <a:lnTo>
                  <a:pt x="2825631" y="4791424"/>
                </a:lnTo>
                <a:lnTo>
                  <a:pt x="2786005" y="4788376"/>
                </a:lnTo>
                <a:lnTo>
                  <a:pt x="2703705" y="4788376"/>
                </a:lnTo>
                <a:lnTo>
                  <a:pt x="2621405" y="4785328"/>
                </a:lnTo>
                <a:lnTo>
                  <a:pt x="2536057" y="4782280"/>
                </a:lnTo>
                <a:lnTo>
                  <a:pt x="2496431" y="4779232"/>
                </a:lnTo>
                <a:lnTo>
                  <a:pt x="2453757" y="4779232"/>
                </a:lnTo>
                <a:lnTo>
                  <a:pt x="2328783" y="4773136"/>
                </a:lnTo>
                <a:lnTo>
                  <a:pt x="2286109" y="4770088"/>
                </a:lnTo>
                <a:lnTo>
                  <a:pt x="2124557" y="4763992"/>
                </a:lnTo>
                <a:lnTo>
                  <a:pt x="1953861" y="4757896"/>
                </a:lnTo>
                <a:lnTo>
                  <a:pt x="1792310" y="4767040"/>
                </a:lnTo>
                <a:lnTo>
                  <a:pt x="1627710" y="4767040"/>
                </a:lnTo>
                <a:lnTo>
                  <a:pt x="1453965" y="4773136"/>
                </a:lnTo>
                <a:lnTo>
                  <a:pt x="1289365" y="4763992"/>
                </a:lnTo>
                <a:lnTo>
                  <a:pt x="1204017" y="4760944"/>
                </a:lnTo>
                <a:lnTo>
                  <a:pt x="1118669" y="4763992"/>
                </a:lnTo>
                <a:lnTo>
                  <a:pt x="951021" y="4760944"/>
                </a:lnTo>
                <a:lnTo>
                  <a:pt x="835192" y="4770088"/>
                </a:lnTo>
                <a:lnTo>
                  <a:pt x="789469" y="4760944"/>
                </a:lnTo>
                <a:lnTo>
                  <a:pt x="664496" y="4757896"/>
                </a:lnTo>
                <a:lnTo>
                  <a:pt x="627918" y="4760944"/>
                </a:lnTo>
                <a:lnTo>
                  <a:pt x="493799" y="4757896"/>
                </a:lnTo>
                <a:lnTo>
                  <a:pt x="463318" y="4757896"/>
                </a:lnTo>
                <a:lnTo>
                  <a:pt x="326151" y="4751801"/>
                </a:lnTo>
                <a:lnTo>
                  <a:pt x="298718" y="4745705"/>
                </a:lnTo>
                <a:lnTo>
                  <a:pt x="161551" y="4742657"/>
                </a:lnTo>
                <a:lnTo>
                  <a:pt x="134118" y="4742657"/>
                </a:lnTo>
                <a:lnTo>
                  <a:pt x="0" y="4736561"/>
                </a:lnTo>
                <a:lnTo>
                  <a:pt x="3048" y="4568922"/>
                </a:lnTo>
                <a:lnTo>
                  <a:pt x="6096" y="4483578"/>
                </a:lnTo>
                <a:lnTo>
                  <a:pt x="9144" y="4404331"/>
                </a:lnTo>
                <a:lnTo>
                  <a:pt x="12192" y="4361659"/>
                </a:lnTo>
                <a:lnTo>
                  <a:pt x="21337" y="4233644"/>
                </a:lnTo>
                <a:lnTo>
                  <a:pt x="24385" y="4072101"/>
                </a:lnTo>
                <a:lnTo>
                  <a:pt x="27433" y="3983709"/>
                </a:lnTo>
                <a:lnTo>
                  <a:pt x="33529" y="3895318"/>
                </a:lnTo>
                <a:lnTo>
                  <a:pt x="39625" y="3822166"/>
                </a:lnTo>
                <a:lnTo>
                  <a:pt x="42674" y="3736823"/>
                </a:lnTo>
                <a:lnTo>
                  <a:pt x="45722" y="3569184"/>
                </a:lnTo>
                <a:lnTo>
                  <a:pt x="42674" y="3489937"/>
                </a:lnTo>
                <a:lnTo>
                  <a:pt x="48770" y="3401545"/>
                </a:lnTo>
                <a:lnTo>
                  <a:pt x="51818" y="3240002"/>
                </a:lnTo>
                <a:lnTo>
                  <a:pt x="54866" y="3163803"/>
                </a:lnTo>
                <a:lnTo>
                  <a:pt x="57914" y="3078459"/>
                </a:lnTo>
                <a:lnTo>
                  <a:pt x="64011" y="2913868"/>
                </a:lnTo>
                <a:lnTo>
                  <a:pt x="64011" y="2822429"/>
                </a:lnTo>
                <a:lnTo>
                  <a:pt x="64011" y="2791949"/>
                </a:lnTo>
                <a:lnTo>
                  <a:pt x="64011" y="2773661"/>
                </a:lnTo>
                <a:lnTo>
                  <a:pt x="64011" y="2746230"/>
                </a:lnTo>
                <a:lnTo>
                  <a:pt x="64011" y="2670030"/>
                </a:lnTo>
                <a:lnTo>
                  <a:pt x="24385" y="2670030"/>
                </a:lnTo>
                <a:lnTo>
                  <a:pt x="21337" y="2670030"/>
                </a:lnTo>
                <a:lnTo>
                  <a:pt x="21337" y="2584687"/>
                </a:lnTo>
                <a:lnTo>
                  <a:pt x="21337" y="2542015"/>
                </a:lnTo>
                <a:lnTo>
                  <a:pt x="21337" y="2499343"/>
                </a:lnTo>
                <a:lnTo>
                  <a:pt x="36577" y="2340848"/>
                </a:lnTo>
                <a:lnTo>
                  <a:pt x="36577" y="2170161"/>
                </a:lnTo>
                <a:lnTo>
                  <a:pt x="42674" y="2002522"/>
                </a:lnTo>
                <a:lnTo>
                  <a:pt x="48770" y="1914131"/>
                </a:lnTo>
                <a:lnTo>
                  <a:pt x="51818" y="1831836"/>
                </a:lnTo>
                <a:lnTo>
                  <a:pt x="54866" y="1746492"/>
                </a:lnTo>
                <a:lnTo>
                  <a:pt x="54866" y="1667245"/>
                </a:lnTo>
                <a:lnTo>
                  <a:pt x="54866" y="1496558"/>
                </a:lnTo>
                <a:lnTo>
                  <a:pt x="54866" y="1335015"/>
                </a:lnTo>
                <a:lnTo>
                  <a:pt x="54866" y="1325871"/>
                </a:lnTo>
                <a:lnTo>
                  <a:pt x="51818" y="1170424"/>
                </a:lnTo>
                <a:lnTo>
                  <a:pt x="51818" y="832098"/>
                </a:lnTo>
                <a:lnTo>
                  <a:pt x="48770" y="673603"/>
                </a:lnTo>
                <a:lnTo>
                  <a:pt x="30481" y="673603"/>
                </a:lnTo>
                <a:lnTo>
                  <a:pt x="42674" y="499868"/>
                </a:lnTo>
                <a:lnTo>
                  <a:pt x="42674" y="496820"/>
                </a:lnTo>
                <a:lnTo>
                  <a:pt x="48770" y="414525"/>
                </a:lnTo>
                <a:lnTo>
                  <a:pt x="54866" y="332229"/>
                </a:lnTo>
                <a:lnTo>
                  <a:pt x="60963" y="176782"/>
                </a:lnTo>
                <a:lnTo>
                  <a:pt x="60963" y="170686"/>
                </a:lnTo>
                <a:lnTo>
                  <a:pt x="64011" y="94487"/>
                </a:lnTo>
                <a:lnTo>
                  <a:pt x="70107" y="9143"/>
                </a:lnTo>
                <a:lnTo>
                  <a:pt x="149359" y="15239"/>
                </a:lnTo>
                <a:lnTo>
                  <a:pt x="225562" y="0"/>
                </a:lnTo>
                <a:lnTo>
                  <a:pt x="393210" y="3048"/>
                </a:lnTo>
                <a:lnTo>
                  <a:pt x="435884" y="6095"/>
                </a:lnTo>
                <a:lnTo>
                  <a:pt x="521233" y="12191"/>
                </a:lnTo>
                <a:lnTo>
                  <a:pt x="563907" y="15239"/>
                </a:lnTo>
                <a:lnTo>
                  <a:pt x="731555" y="21335"/>
                </a:lnTo>
                <a:lnTo>
                  <a:pt x="813855" y="24383"/>
                </a:lnTo>
                <a:lnTo>
                  <a:pt x="859577" y="24383"/>
                </a:lnTo>
                <a:lnTo>
                  <a:pt x="899203" y="21335"/>
                </a:lnTo>
                <a:lnTo>
                  <a:pt x="1063803" y="30479"/>
                </a:lnTo>
                <a:lnTo>
                  <a:pt x="1143054" y="33527"/>
                </a:lnTo>
                <a:lnTo>
                  <a:pt x="1222306" y="36575"/>
                </a:lnTo>
                <a:lnTo>
                  <a:pt x="1313751" y="33527"/>
                </a:lnTo>
                <a:lnTo>
                  <a:pt x="1405195" y="30479"/>
                </a:lnTo>
                <a:lnTo>
                  <a:pt x="1447869" y="33527"/>
                </a:lnTo>
                <a:lnTo>
                  <a:pt x="1490543" y="36575"/>
                </a:lnTo>
                <a:lnTo>
                  <a:pt x="1530169" y="39623"/>
                </a:lnTo>
                <a:lnTo>
                  <a:pt x="1572843" y="42671"/>
                </a:lnTo>
                <a:lnTo>
                  <a:pt x="1740491" y="54863"/>
                </a:lnTo>
              </a:path>
            </a:pathLst>
          </a:custGeom>
          <a:ln w="2438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31" name="bk object 431"/>
          <p:cNvSpPr/>
          <p:nvPr/>
        </p:nvSpPr>
        <p:spPr>
          <a:xfrm>
            <a:off x="1857576" y="1487968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32" name="bk object 432"/>
          <p:cNvSpPr/>
          <p:nvPr/>
        </p:nvSpPr>
        <p:spPr>
          <a:xfrm>
            <a:off x="1855186" y="1548235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30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33" name="bk object 433"/>
          <p:cNvSpPr/>
          <p:nvPr/>
        </p:nvSpPr>
        <p:spPr>
          <a:xfrm>
            <a:off x="1852795" y="1583564"/>
            <a:ext cx="2490" cy="50223"/>
          </a:xfrm>
          <a:custGeom>
            <a:avLst/>
            <a:gdLst/>
            <a:ahLst/>
            <a:cxnLst/>
            <a:rect l="l" t="t" r="r" b="b"/>
            <a:pathLst>
              <a:path w="3175" h="73660">
                <a:moveTo>
                  <a:pt x="3048" y="0"/>
                </a:moveTo>
                <a:lnTo>
                  <a:pt x="0" y="27431"/>
                </a:lnTo>
                <a:lnTo>
                  <a:pt x="0" y="7315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34" name="bk object 434"/>
          <p:cNvSpPr/>
          <p:nvPr/>
        </p:nvSpPr>
        <p:spPr>
          <a:xfrm>
            <a:off x="1852795" y="1643831"/>
            <a:ext cx="0" cy="25111"/>
          </a:xfrm>
          <a:custGeom>
            <a:avLst/>
            <a:gdLst/>
            <a:ahLst/>
            <a:cxnLst/>
            <a:rect l="l" t="t" r="r" b="b"/>
            <a:pathLst>
              <a:path h="36830">
                <a:moveTo>
                  <a:pt x="0" y="0"/>
                </a:move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35" name="bk object 435"/>
          <p:cNvSpPr/>
          <p:nvPr/>
        </p:nvSpPr>
        <p:spPr>
          <a:xfrm>
            <a:off x="1850404" y="1677082"/>
            <a:ext cx="14443" cy="41564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0" y="57911"/>
                </a:lnTo>
                <a:lnTo>
                  <a:pt x="18288" y="609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36" name="bk object 436"/>
          <p:cNvSpPr/>
          <p:nvPr/>
        </p:nvSpPr>
        <p:spPr>
          <a:xfrm>
            <a:off x="1874311" y="1718645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37" name="bk object 437"/>
          <p:cNvSpPr/>
          <p:nvPr/>
        </p:nvSpPr>
        <p:spPr>
          <a:xfrm>
            <a:off x="1914953" y="1718645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-1524" y="3048"/>
                </a:moveTo>
                <a:lnTo>
                  <a:pt x="77727" y="304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38" name="bk object 438"/>
          <p:cNvSpPr/>
          <p:nvPr/>
        </p:nvSpPr>
        <p:spPr>
          <a:xfrm>
            <a:off x="1984283" y="1722801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39" name="bk object 439"/>
          <p:cNvSpPr/>
          <p:nvPr/>
        </p:nvSpPr>
        <p:spPr>
          <a:xfrm>
            <a:off x="2024925" y="172488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40" name="bk object 440"/>
          <p:cNvSpPr/>
          <p:nvPr/>
        </p:nvSpPr>
        <p:spPr>
          <a:xfrm>
            <a:off x="2094256" y="1726958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0" y="0"/>
                </a:moveTo>
                <a:lnTo>
                  <a:pt x="24385" y="3048"/>
                </a:lnTo>
                <a:lnTo>
                  <a:pt x="36577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41" name="bk object 441"/>
          <p:cNvSpPr/>
          <p:nvPr/>
        </p:nvSpPr>
        <p:spPr>
          <a:xfrm>
            <a:off x="2132507" y="172903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42" name="bk object 442"/>
          <p:cNvSpPr/>
          <p:nvPr/>
        </p:nvSpPr>
        <p:spPr>
          <a:xfrm>
            <a:off x="2204228" y="1731114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43" name="bk object 443"/>
          <p:cNvSpPr/>
          <p:nvPr/>
        </p:nvSpPr>
        <p:spPr>
          <a:xfrm>
            <a:off x="2242479" y="1731114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44" name="bk object 444"/>
          <p:cNvSpPr/>
          <p:nvPr/>
        </p:nvSpPr>
        <p:spPr>
          <a:xfrm>
            <a:off x="2311810" y="1733192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45" name="bk object 445"/>
          <p:cNvSpPr/>
          <p:nvPr/>
        </p:nvSpPr>
        <p:spPr>
          <a:xfrm>
            <a:off x="2352451" y="1733192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24385" y="0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46" name="bk object 446"/>
          <p:cNvSpPr/>
          <p:nvPr/>
        </p:nvSpPr>
        <p:spPr>
          <a:xfrm>
            <a:off x="2421783" y="1735270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47" name="bk object 447"/>
          <p:cNvSpPr/>
          <p:nvPr/>
        </p:nvSpPr>
        <p:spPr>
          <a:xfrm>
            <a:off x="2462423" y="1735270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54866" y="0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48" name="bk object 448"/>
          <p:cNvSpPr/>
          <p:nvPr/>
        </p:nvSpPr>
        <p:spPr>
          <a:xfrm>
            <a:off x="2531754" y="1735270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49" name="bk object 449"/>
          <p:cNvSpPr/>
          <p:nvPr/>
        </p:nvSpPr>
        <p:spPr>
          <a:xfrm>
            <a:off x="2572396" y="173527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50" name="bk object 450"/>
          <p:cNvSpPr/>
          <p:nvPr/>
        </p:nvSpPr>
        <p:spPr>
          <a:xfrm>
            <a:off x="2641726" y="1737348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51" name="bk object 451"/>
          <p:cNvSpPr/>
          <p:nvPr/>
        </p:nvSpPr>
        <p:spPr>
          <a:xfrm>
            <a:off x="2679978" y="1739427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52" name="bk object 452"/>
          <p:cNvSpPr/>
          <p:nvPr/>
        </p:nvSpPr>
        <p:spPr>
          <a:xfrm>
            <a:off x="2751699" y="1741505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18288" y="0"/>
                </a:ln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53" name="bk object 453"/>
          <p:cNvSpPr/>
          <p:nvPr/>
        </p:nvSpPr>
        <p:spPr>
          <a:xfrm>
            <a:off x="2789950" y="1741505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54" name="bk object 454"/>
          <p:cNvSpPr/>
          <p:nvPr/>
        </p:nvSpPr>
        <p:spPr>
          <a:xfrm>
            <a:off x="2859281" y="1743583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55" name="bk object 455"/>
          <p:cNvSpPr/>
          <p:nvPr/>
        </p:nvSpPr>
        <p:spPr>
          <a:xfrm>
            <a:off x="2899922" y="174358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56" name="bk object 456"/>
          <p:cNvSpPr/>
          <p:nvPr/>
        </p:nvSpPr>
        <p:spPr>
          <a:xfrm>
            <a:off x="2969253" y="1747739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57" name="bk object 457"/>
          <p:cNvSpPr/>
          <p:nvPr/>
        </p:nvSpPr>
        <p:spPr>
          <a:xfrm>
            <a:off x="3009895" y="174774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30481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58" name="bk object 458"/>
          <p:cNvSpPr/>
          <p:nvPr/>
        </p:nvSpPr>
        <p:spPr>
          <a:xfrm>
            <a:off x="3079226" y="1751896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59" name="bk object 459"/>
          <p:cNvSpPr/>
          <p:nvPr/>
        </p:nvSpPr>
        <p:spPr>
          <a:xfrm>
            <a:off x="3119867" y="175189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54866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60" name="bk object 460"/>
          <p:cNvSpPr/>
          <p:nvPr/>
        </p:nvSpPr>
        <p:spPr>
          <a:xfrm>
            <a:off x="3189198" y="1753974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61" name="bk object 461"/>
          <p:cNvSpPr/>
          <p:nvPr/>
        </p:nvSpPr>
        <p:spPr>
          <a:xfrm>
            <a:off x="3227448" y="1756052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62" name="bk object 462"/>
          <p:cNvSpPr/>
          <p:nvPr/>
        </p:nvSpPr>
        <p:spPr>
          <a:xfrm>
            <a:off x="3299170" y="1758130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63" name="bk object 463"/>
          <p:cNvSpPr/>
          <p:nvPr/>
        </p:nvSpPr>
        <p:spPr>
          <a:xfrm>
            <a:off x="3337421" y="1760208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-1524" y="3048"/>
                </a:moveTo>
                <a:lnTo>
                  <a:pt x="77727" y="304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64" name="bk object 464"/>
          <p:cNvSpPr/>
          <p:nvPr/>
        </p:nvSpPr>
        <p:spPr>
          <a:xfrm>
            <a:off x="3406752" y="1764365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0" y="0"/>
                </a:moveTo>
                <a:lnTo>
                  <a:pt x="24385" y="0"/>
                </a:lnTo>
                <a:lnTo>
                  <a:pt x="39625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65" name="bk object 465"/>
          <p:cNvSpPr/>
          <p:nvPr/>
        </p:nvSpPr>
        <p:spPr>
          <a:xfrm>
            <a:off x="3447394" y="176644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66" name="bk object 466"/>
          <p:cNvSpPr/>
          <p:nvPr/>
        </p:nvSpPr>
        <p:spPr>
          <a:xfrm>
            <a:off x="3516725" y="1768521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67" name="bk object 467"/>
          <p:cNvSpPr/>
          <p:nvPr/>
        </p:nvSpPr>
        <p:spPr>
          <a:xfrm>
            <a:off x="3557365" y="1770599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68" name="bk object 468"/>
          <p:cNvSpPr/>
          <p:nvPr/>
        </p:nvSpPr>
        <p:spPr>
          <a:xfrm>
            <a:off x="3626696" y="1770600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3"/>
                </a:moveTo>
                <a:lnTo>
                  <a:pt x="38101" y="15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69" name="bk object 469"/>
          <p:cNvSpPr/>
          <p:nvPr/>
        </p:nvSpPr>
        <p:spPr>
          <a:xfrm>
            <a:off x="3667338" y="1772677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27433" y="0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70" name="bk object 470"/>
          <p:cNvSpPr/>
          <p:nvPr/>
        </p:nvSpPr>
        <p:spPr>
          <a:xfrm>
            <a:off x="3736668" y="1774756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24385" y="0"/>
                </a:ln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71" name="bk object 471"/>
          <p:cNvSpPr/>
          <p:nvPr/>
        </p:nvSpPr>
        <p:spPr>
          <a:xfrm>
            <a:off x="3774919" y="177475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57914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72" name="bk object 472"/>
          <p:cNvSpPr/>
          <p:nvPr/>
        </p:nvSpPr>
        <p:spPr>
          <a:xfrm>
            <a:off x="3846641" y="1776833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73" name="bk object 473"/>
          <p:cNvSpPr/>
          <p:nvPr/>
        </p:nvSpPr>
        <p:spPr>
          <a:xfrm>
            <a:off x="3884892" y="177683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74" name="bk object 474"/>
          <p:cNvSpPr/>
          <p:nvPr/>
        </p:nvSpPr>
        <p:spPr>
          <a:xfrm>
            <a:off x="3954223" y="1778911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75" name="bk object 475"/>
          <p:cNvSpPr/>
          <p:nvPr/>
        </p:nvSpPr>
        <p:spPr>
          <a:xfrm>
            <a:off x="3994864" y="1778911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0" y="0"/>
                </a:moveTo>
                <a:lnTo>
                  <a:pt x="24385" y="0"/>
                </a:lnTo>
                <a:lnTo>
                  <a:pt x="76203" y="60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76" name="bk object 476"/>
          <p:cNvSpPr/>
          <p:nvPr/>
        </p:nvSpPr>
        <p:spPr>
          <a:xfrm>
            <a:off x="4064195" y="1785146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21337" y="0"/>
                </a:ln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77" name="bk object 477"/>
          <p:cNvSpPr/>
          <p:nvPr/>
        </p:nvSpPr>
        <p:spPr>
          <a:xfrm>
            <a:off x="4104837" y="178514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78" name="bk object 478"/>
          <p:cNvSpPr/>
          <p:nvPr/>
        </p:nvSpPr>
        <p:spPr>
          <a:xfrm>
            <a:off x="4174167" y="1787224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79" name="bk object 479"/>
          <p:cNvSpPr/>
          <p:nvPr/>
        </p:nvSpPr>
        <p:spPr>
          <a:xfrm>
            <a:off x="4214809" y="1787224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80" name="bk object 480"/>
          <p:cNvSpPr/>
          <p:nvPr/>
        </p:nvSpPr>
        <p:spPr>
          <a:xfrm>
            <a:off x="4284140" y="1787224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81" name="bk object 481"/>
          <p:cNvSpPr/>
          <p:nvPr/>
        </p:nvSpPr>
        <p:spPr>
          <a:xfrm>
            <a:off x="4322390" y="1789302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33529" y="0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82" name="bk object 482"/>
          <p:cNvSpPr/>
          <p:nvPr/>
        </p:nvSpPr>
        <p:spPr>
          <a:xfrm>
            <a:off x="4394112" y="1789303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83" name="bk object 483"/>
          <p:cNvSpPr/>
          <p:nvPr/>
        </p:nvSpPr>
        <p:spPr>
          <a:xfrm>
            <a:off x="4432363" y="1791381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57914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84" name="bk object 484"/>
          <p:cNvSpPr/>
          <p:nvPr/>
        </p:nvSpPr>
        <p:spPr>
          <a:xfrm>
            <a:off x="4501694" y="1793459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85" name="bk object 485"/>
          <p:cNvSpPr/>
          <p:nvPr/>
        </p:nvSpPr>
        <p:spPr>
          <a:xfrm>
            <a:off x="4542335" y="1793459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86" name="bk object 486"/>
          <p:cNvSpPr/>
          <p:nvPr/>
        </p:nvSpPr>
        <p:spPr>
          <a:xfrm>
            <a:off x="4611667" y="1795537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87" name="bk object 487"/>
          <p:cNvSpPr/>
          <p:nvPr/>
        </p:nvSpPr>
        <p:spPr>
          <a:xfrm>
            <a:off x="4652307" y="1795537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88" name="bk object 488"/>
          <p:cNvSpPr/>
          <p:nvPr/>
        </p:nvSpPr>
        <p:spPr>
          <a:xfrm>
            <a:off x="4721638" y="1797615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9144" y="0"/>
                </a:ln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89" name="bk object 489"/>
          <p:cNvSpPr/>
          <p:nvPr/>
        </p:nvSpPr>
        <p:spPr>
          <a:xfrm>
            <a:off x="4762280" y="179969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45722" y="0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90" name="bk object 490"/>
          <p:cNvSpPr/>
          <p:nvPr/>
        </p:nvSpPr>
        <p:spPr>
          <a:xfrm>
            <a:off x="4831610" y="1801771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91" name="bk object 491"/>
          <p:cNvSpPr/>
          <p:nvPr/>
        </p:nvSpPr>
        <p:spPr>
          <a:xfrm>
            <a:off x="4869862" y="1801771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0" y="0"/>
                </a:moveTo>
                <a:lnTo>
                  <a:pt x="70107" y="6096"/>
                </a:lnTo>
                <a:lnTo>
                  <a:pt x="76203" y="60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92" name="bk object 492"/>
          <p:cNvSpPr/>
          <p:nvPr/>
        </p:nvSpPr>
        <p:spPr>
          <a:xfrm>
            <a:off x="4941583" y="1805928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93" name="bk object 493"/>
          <p:cNvSpPr/>
          <p:nvPr/>
        </p:nvSpPr>
        <p:spPr>
          <a:xfrm>
            <a:off x="4979834" y="180800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12192" y="0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94" name="bk object 494"/>
          <p:cNvSpPr/>
          <p:nvPr/>
        </p:nvSpPr>
        <p:spPr>
          <a:xfrm>
            <a:off x="5049165" y="1810084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0" y="0"/>
                </a:moveTo>
                <a:lnTo>
                  <a:pt x="3048" y="0"/>
                </a:lnTo>
                <a:lnTo>
                  <a:pt x="39625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95" name="bk object 495"/>
          <p:cNvSpPr/>
          <p:nvPr/>
        </p:nvSpPr>
        <p:spPr>
          <a:xfrm>
            <a:off x="5089806" y="1814240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0" y="0"/>
                </a:moveTo>
                <a:lnTo>
                  <a:pt x="36577" y="3048"/>
                </a:lnTo>
                <a:lnTo>
                  <a:pt x="76203" y="60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96" name="bk object 496"/>
          <p:cNvSpPr/>
          <p:nvPr/>
        </p:nvSpPr>
        <p:spPr>
          <a:xfrm>
            <a:off x="5159137" y="1818397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3"/>
                </a:moveTo>
                <a:lnTo>
                  <a:pt x="38101" y="15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97" name="bk object 497"/>
          <p:cNvSpPr/>
          <p:nvPr/>
        </p:nvSpPr>
        <p:spPr>
          <a:xfrm>
            <a:off x="5199778" y="1820475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0" y="0"/>
                </a:moveTo>
                <a:lnTo>
                  <a:pt x="64011" y="6095"/>
                </a:lnTo>
                <a:lnTo>
                  <a:pt x="76203" y="60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98" name="bk object 498"/>
          <p:cNvSpPr/>
          <p:nvPr/>
        </p:nvSpPr>
        <p:spPr>
          <a:xfrm>
            <a:off x="5269109" y="1824631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99" name="bk object 499"/>
          <p:cNvSpPr/>
          <p:nvPr/>
        </p:nvSpPr>
        <p:spPr>
          <a:xfrm>
            <a:off x="5307360" y="1822553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00" name="bk object 500"/>
          <p:cNvSpPr/>
          <p:nvPr/>
        </p:nvSpPr>
        <p:spPr>
          <a:xfrm>
            <a:off x="5379082" y="1822553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01" name="bk object 501"/>
          <p:cNvSpPr/>
          <p:nvPr/>
        </p:nvSpPr>
        <p:spPr>
          <a:xfrm>
            <a:off x="5417332" y="1822553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02" name="bk object 502"/>
          <p:cNvSpPr/>
          <p:nvPr/>
        </p:nvSpPr>
        <p:spPr>
          <a:xfrm>
            <a:off x="5486663" y="1820475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03" name="bk object 503"/>
          <p:cNvSpPr/>
          <p:nvPr/>
        </p:nvSpPr>
        <p:spPr>
          <a:xfrm>
            <a:off x="5527305" y="1820475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3048" y="0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04" name="bk object 504"/>
          <p:cNvSpPr/>
          <p:nvPr/>
        </p:nvSpPr>
        <p:spPr>
          <a:xfrm>
            <a:off x="5596636" y="1822553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05" name="bk object 505"/>
          <p:cNvSpPr/>
          <p:nvPr/>
        </p:nvSpPr>
        <p:spPr>
          <a:xfrm>
            <a:off x="5637277" y="182255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30481" y="0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06" name="bk object 506"/>
          <p:cNvSpPr/>
          <p:nvPr/>
        </p:nvSpPr>
        <p:spPr>
          <a:xfrm>
            <a:off x="5706608" y="1824632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07" name="bk object 507"/>
          <p:cNvSpPr/>
          <p:nvPr/>
        </p:nvSpPr>
        <p:spPr>
          <a:xfrm>
            <a:off x="5747249" y="182671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57914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08" name="bk object 508"/>
          <p:cNvSpPr/>
          <p:nvPr/>
        </p:nvSpPr>
        <p:spPr>
          <a:xfrm>
            <a:off x="5816580" y="1830866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09" name="bk object 509"/>
          <p:cNvSpPr/>
          <p:nvPr/>
        </p:nvSpPr>
        <p:spPr>
          <a:xfrm>
            <a:off x="5854831" y="1830866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-1524" y="3048"/>
                </a:moveTo>
                <a:lnTo>
                  <a:pt x="77727" y="304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10" name="bk object 510"/>
          <p:cNvSpPr/>
          <p:nvPr/>
        </p:nvSpPr>
        <p:spPr>
          <a:xfrm>
            <a:off x="5926552" y="1835023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11" name="bk object 511"/>
          <p:cNvSpPr/>
          <p:nvPr/>
        </p:nvSpPr>
        <p:spPr>
          <a:xfrm>
            <a:off x="5964803" y="1837100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-1524" y="3047"/>
                </a:moveTo>
                <a:lnTo>
                  <a:pt x="77727" y="3047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12" name="bk object 512"/>
          <p:cNvSpPr/>
          <p:nvPr/>
        </p:nvSpPr>
        <p:spPr>
          <a:xfrm>
            <a:off x="6034134" y="1835022"/>
            <a:ext cx="21914" cy="8659"/>
          </a:xfrm>
          <a:custGeom>
            <a:avLst/>
            <a:gdLst/>
            <a:ahLst/>
            <a:cxnLst/>
            <a:rect l="l" t="t" r="r" b="b"/>
            <a:pathLst>
              <a:path w="27940" h="12700">
                <a:moveTo>
                  <a:pt x="0" y="9143"/>
                </a:moveTo>
                <a:lnTo>
                  <a:pt x="24385" y="12191"/>
                </a:lnTo>
                <a:lnTo>
                  <a:pt x="274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13" name="bk object 513"/>
          <p:cNvSpPr/>
          <p:nvPr/>
        </p:nvSpPr>
        <p:spPr>
          <a:xfrm>
            <a:off x="6065213" y="183502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14" name="bk object 514"/>
          <p:cNvSpPr/>
          <p:nvPr/>
        </p:nvSpPr>
        <p:spPr>
          <a:xfrm>
            <a:off x="6134544" y="1837100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15" name="bk object 515"/>
          <p:cNvSpPr/>
          <p:nvPr/>
        </p:nvSpPr>
        <p:spPr>
          <a:xfrm>
            <a:off x="6175186" y="1837101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12192" y="0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16" name="bk object 516"/>
          <p:cNvSpPr/>
          <p:nvPr/>
        </p:nvSpPr>
        <p:spPr>
          <a:xfrm>
            <a:off x="6244517" y="1839179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17" name="bk object 517"/>
          <p:cNvSpPr/>
          <p:nvPr/>
        </p:nvSpPr>
        <p:spPr>
          <a:xfrm>
            <a:off x="6285158" y="1841257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42674" y="0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18" name="bk object 518"/>
          <p:cNvSpPr/>
          <p:nvPr/>
        </p:nvSpPr>
        <p:spPr>
          <a:xfrm>
            <a:off x="6354488" y="1841257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19" name="bk object 519"/>
          <p:cNvSpPr/>
          <p:nvPr/>
        </p:nvSpPr>
        <p:spPr>
          <a:xfrm>
            <a:off x="6395130" y="1843335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3155" y="0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20" name="bk object 520"/>
          <p:cNvSpPr/>
          <p:nvPr/>
        </p:nvSpPr>
        <p:spPr>
          <a:xfrm>
            <a:off x="6464461" y="1843335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21" name="bk object 521"/>
          <p:cNvSpPr/>
          <p:nvPr/>
        </p:nvSpPr>
        <p:spPr>
          <a:xfrm>
            <a:off x="6502712" y="184541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22" name="bk object 522"/>
          <p:cNvSpPr/>
          <p:nvPr/>
        </p:nvSpPr>
        <p:spPr>
          <a:xfrm>
            <a:off x="6574433" y="1847491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9144" y="0"/>
                </a:ln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23" name="bk object 523"/>
          <p:cNvSpPr/>
          <p:nvPr/>
        </p:nvSpPr>
        <p:spPr>
          <a:xfrm>
            <a:off x="6612684" y="1849570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24" name="bk object 524"/>
          <p:cNvSpPr/>
          <p:nvPr/>
        </p:nvSpPr>
        <p:spPr>
          <a:xfrm>
            <a:off x="6682016" y="1849570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25" name="bk object 525"/>
          <p:cNvSpPr/>
          <p:nvPr/>
        </p:nvSpPr>
        <p:spPr>
          <a:xfrm>
            <a:off x="6722656" y="1849570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26" name="bk object 526"/>
          <p:cNvSpPr/>
          <p:nvPr/>
        </p:nvSpPr>
        <p:spPr>
          <a:xfrm>
            <a:off x="6791987" y="1849570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27" name="bk object 527"/>
          <p:cNvSpPr/>
          <p:nvPr/>
        </p:nvSpPr>
        <p:spPr>
          <a:xfrm>
            <a:off x="6832629" y="184957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18288" y="0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28" name="bk object 528"/>
          <p:cNvSpPr/>
          <p:nvPr/>
        </p:nvSpPr>
        <p:spPr>
          <a:xfrm>
            <a:off x="6901960" y="1851648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29" name="bk object 529"/>
          <p:cNvSpPr/>
          <p:nvPr/>
        </p:nvSpPr>
        <p:spPr>
          <a:xfrm>
            <a:off x="6942601" y="185372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33529" y="0"/>
                </a:lnTo>
                <a:lnTo>
                  <a:pt x="42674" y="0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30" name="bk object 530"/>
          <p:cNvSpPr/>
          <p:nvPr/>
        </p:nvSpPr>
        <p:spPr>
          <a:xfrm>
            <a:off x="7011932" y="1855804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3529" y="0"/>
                </a:ln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31" name="bk object 531"/>
          <p:cNvSpPr/>
          <p:nvPr/>
        </p:nvSpPr>
        <p:spPr>
          <a:xfrm>
            <a:off x="7052573" y="1855804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60962" y="3048"/>
                </a:lnTo>
                <a:lnTo>
                  <a:pt x="64011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32" name="bk object 532"/>
          <p:cNvSpPr/>
          <p:nvPr/>
        </p:nvSpPr>
        <p:spPr>
          <a:xfrm>
            <a:off x="7121904" y="1857882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33" name="bk object 533"/>
          <p:cNvSpPr/>
          <p:nvPr/>
        </p:nvSpPr>
        <p:spPr>
          <a:xfrm>
            <a:off x="7160154" y="185788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34" name="bk object 534"/>
          <p:cNvSpPr/>
          <p:nvPr/>
        </p:nvSpPr>
        <p:spPr>
          <a:xfrm>
            <a:off x="7231876" y="1859960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35" name="bk object 535"/>
          <p:cNvSpPr/>
          <p:nvPr/>
        </p:nvSpPr>
        <p:spPr>
          <a:xfrm>
            <a:off x="7270127" y="1859961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36" name="bk object 536"/>
          <p:cNvSpPr/>
          <p:nvPr/>
        </p:nvSpPr>
        <p:spPr>
          <a:xfrm>
            <a:off x="7339459" y="1862039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0481" y="0"/>
                </a:ln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37" name="bk object 537"/>
          <p:cNvSpPr/>
          <p:nvPr/>
        </p:nvSpPr>
        <p:spPr>
          <a:xfrm>
            <a:off x="7380099" y="1862039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18288" y="0"/>
                </a:lnTo>
                <a:lnTo>
                  <a:pt x="60962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38" name="bk object 538"/>
          <p:cNvSpPr/>
          <p:nvPr/>
        </p:nvSpPr>
        <p:spPr>
          <a:xfrm>
            <a:off x="7449431" y="1864117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27433" y="0"/>
                </a:lnTo>
                <a:lnTo>
                  <a:pt x="33529" y="0"/>
                </a:ln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39" name="bk object 539"/>
          <p:cNvSpPr/>
          <p:nvPr/>
        </p:nvSpPr>
        <p:spPr>
          <a:xfrm>
            <a:off x="7490072" y="1864117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3048" y="0"/>
                </a:lnTo>
                <a:lnTo>
                  <a:pt x="64011" y="3047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40" name="bk object 540"/>
          <p:cNvSpPr/>
          <p:nvPr/>
        </p:nvSpPr>
        <p:spPr>
          <a:xfrm>
            <a:off x="7559402" y="1866195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41" name="bk object 541"/>
          <p:cNvSpPr/>
          <p:nvPr/>
        </p:nvSpPr>
        <p:spPr>
          <a:xfrm>
            <a:off x="7600045" y="1868273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30481" y="0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42" name="bk object 542"/>
          <p:cNvSpPr/>
          <p:nvPr/>
        </p:nvSpPr>
        <p:spPr>
          <a:xfrm>
            <a:off x="7669375" y="1868273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0" y="0"/>
                </a:moveTo>
                <a:lnTo>
                  <a:pt x="30481" y="3048"/>
                </a:lnTo>
                <a:lnTo>
                  <a:pt x="36577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43" name="bk object 543"/>
          <p:cNvSpPr/>
          <p:nvPr/>
        </p:nvSpPr>
        <p:spPr>
          <a:xfrm>
            <a:off x="7707626" y="1870351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51818" y="0"/>
                </a:lnTo>
                <a:lnTo>
                  <a:pt x="64011" y="0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44" name="bk object 544"/>
          <p:cNvSpPr/>
          <p:nvPr/>
        </p:nvSpPr>
        <p:spPr>
          <a:xfrm>
            <a:off x="7779348" y="1870351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45" name="bk object 545"/>
          <p:cNvSpPr/>
          <p:nvPr/>
        </p:nvSpPr>
        <p:spPr>
          <a:xfrm>
            <a:off x="7817598" y="1870351"/>
            <a:ext cx="47812" cy="19050"/>
          </a:xfrm>
          <a:custGeom>
            <a:avLst/>
            <a:gdLst/>
            <a:ahLst/>
            <a:cxnLst/>
            <a:rect l="l" t="t" r="r" b="b"/>
            <a:pathLst>
              <a:path w="60959" h="27939">
                <a:moveTo>
                  <a:pt x="0" y="0"/>
                </a:moveTo>
                <a:lnTo>
                  <a:pt x="9144" y="0"/>
                </a:lnTo>
                <a:lnTo>
                  <a:pt x="12192" y="9143"/>
                </a:lnTo>
                <a:lnTo>
                  <a:pt x="18288" y="18287"/>
                </a:lnTo>
                <a:lnTo>
                  <a:pt x="30481" y="27431"/>
                </a:lnTo>
                <a:lnTo>
                  <a:pt x="60962" y="27431"/>
                </a:lnTo>
                <a:lnTo>
                  <a:pt x="60962" y="2438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46" name="bk object 546"/>
          <p:cNvSpPr/>
          <p:nvPr/>
        </p:nvSpPr>
        <p:spPr>
          <a:xfrm>
            <a:off x="7870194" y="1878663"/>
            <a:ext cx="28886" cy="4330"/>
          </a:xfrm>
          <a:custGeom>
            <a:avLst/>
            <a:gdLst/>
            <a:ahLst/>
            <a:cxnLst/>
            <a:rect l="l" t="t" r="r" b="b"/>
            <a:pathLst>
              <a:path w="36829" h="6350">
                <a:moveTo>
                  <a:pt x="0" y="3048"/>
                </a:moveTo>
                <a:lnTo>
                  <a:pt x="12192" y="3048"/>
                </a:lnTo>
                <a:lnTo>
                  <a:pt x="24385" y="0"/>
                </a:lnTo>
                <a:lnTo>
                  <a:pt x="30481" y="0"/>
                </a:lnTo>
                <a:lnTo>
                  <a:pt x="36577" y="60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47" name="bk object 547"/>
          <p:cNvSpPr/>
          <p:nvPr/>
        </p:nvSpPr>
        <p:spPr>
          <a:xfrm>
            <a:off x="7903664" y="1889055"/>
            <a:ext cx="50302" cy="27276"/>
          </a:xfrm>
          <a:custGeom>
            <a:avLst/>
            <a:gdLst/>
            <a:ahLst/>
            <a:cxnLst/>
            <a:rect l="l" t="t" r="r" b="b"/>
            <a:pathLst>
              <a:path w="64134" h="40005">
                <a:moveTo>
                  <a:pt x="0" y="0"/>
                </a:moveTo>
                <a:lnTo>
                  <a:pt x="0" y="3047"/>
                </a:lnTo>
                <a:lnTo>
                  <a:pt x="12192" y="12191"/>
                </a:lnTo>
                <a:lnTo>
                  <a:pt x="39625" y="33527"/>
                </a:lnTo>
                <a:lnTo>
                  <a:pt x="48770" y="36575"/>
                </a:lnTo>
                <a:lnTo>
                  <a:pt x="64011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48" name="bk object 548"/>
          <p:cNvSpPr/>
          <p:nvPr/>
        </p:nvSpPr>
        <p:spPr>
          <a:xfrm>
            <a:off x="7963432" y="1920227"/>
            <a:ext cx="19424" cy="14720"/>
          </a:xfrm>
          <a:custGeom>
            <a:avLst/>
            <a:gdLst/>
            <a:ahLst/>
            <a:cxnLst/>
            <a:rect l="l" t="t" r="r" b="b"/>
            <a:pathLst>
              <a:path w="24765" h="21589">
                <a:moveTo>
                  <a:pt x="0" y="0"/>
                </a:moveTo>
                <a:lnTo>
                  <a:pt x="0" y="3048"/>
                </a:lnTo>
                <a:lnTo>
                  <a:pt x="6096" y="12192"/>
                </a:lnTo>
                <a:lnTo>
                  <a:pt x="9144" y="15239"/>
                </a:lnTo>
                <a:lnTo>
                  <a:pt x="12192" y="18287"/>
                </a:lnTo>
                <a:lnTo>
                  <a:pt x="21337" y="21335"/>
                </a:lnTo>
                <a:lnTo>
                  <a:pt x="24385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49" name="bk object 549"/>
          <p:cNvSpPr/>
          <p:nvPr/>
        </p:nvSpPr>
        <p:spPr>
          <a:xfrm>
            <a:off x="7992120" y="1926462"/>
            <a:ext cx="52792" cy="10391"/>
          </a:xfrm>
          <a:custGeom>
            <a:avLst/>
            <a:gdLst/>
            <a:ahLst/>
            <a:cxnLst/>
            <a:rect l="l" t="t" r="r" b="b"/>
            <a:pathLst>
              <a:path w="67309" h="15239">
                <a:moveTo>
                  <a:pt x="0" y="3048"/>
                </a:moveTo>
                <a:lnTo>
                  <a:pt x="9144" y="0"/>
                </a:lnTo>
                <a:lnTo>
                  <a:pt x="21337" y="3048"/>
                </a:lnTo>
                <a:lnTo>
                  <a:pt x="27433" y="6095"/>
                </a:lnTo>
                <a:lnTo>
                  <a:pt x="36577" y="12191"/>
                </a:lnTo>
                <a:lnTo>
                  <a:pt x="48770" y="15239"/>
                </a:lnTo>
                <a:lnTo>
                  <a:pt x="57914" y="12191"/>
                </a:lnTo>
                <a:lnTo>
                  <a:pt x="670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50" name="bk object 550"/>
          <p:cNvSpPr/>
          <p:nvPr/>
        </p:nvSpPr>
        <p:spPr>
          <a:xfrm>
            <a:off x="8051887" y="1920227"/>
            <a:ext cx="28886" cy="4330"/>
          </a:xfrm>
          <a:custGeom>
            <a:avLst/>
            <a:gdLst/>
            <a:ahLst/>
            <a:cxnLst/>
            <a:rect l="l" t="t" r="r" b="b"/>
            <a:pathLst>
              <a:path w="36829" h="6350">
                <a:moveTo>
                  <a:pt x="0" y="3048"/>
                </a:moveTo>
                <a:lnTo>
                  <a:pt x="6096" y="0"/>
                </a:lnTo>
                <a:lnTo>
                  <a:pt x="15240" y="0"/>
                </a:lnTo>
                <a:lnTo>
                  <a:pt x="30481" y="3048"/>
                </a:lnTo>
                <a:lnTo>
                  <a:pt x="36577" y="60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51" name="bk object 551"/>
          <p:cNvSpPr/>
          <p:nvPr/>
        </p:nvSpPr>
        <p:spPr>
          <a:xfrm>
            <a:off x="8090138" y="1926462"/>
            <a:ext cx="45819" cy="25111"/>
          </a:xfrm>
          <a:custGeom>
            <a:avLst/>
            <a:gdLst/>
            <a:ahLst/>
            <a:cxnLst/>
            <a:rect l="l" t="t" r="r" b="b"/>
            <a:pathLst>
              <a:path w="58420" h="36830">
                <a:moveTo>
                  <a:pt x="0" y="0"/>
                </a:moveTo>
                <a:lnTo>
                  <a:pt x="3048" y="3048"/>
                </a:lnTo>
                <a:lnTo>
                  <a:pt x="9144" y="6095"/>
                </a:lnTo>
                <a:lnTo>
                  <a:pt x="18288" y="27431"/>
                </a:lnTo>
                <a:lnTo>
                  <a:pt x="24385" y="33527"/>
                </a:lnTo>
                <a:lnTo>
                  <a:pt x="42674" y="36575"/>
                </a:lnTo>
                <a:lnTo>
                  <a:pt x="51818" y="30479"/>
                </a:lnTo>
                <a:lnTo>
                  <a:pt x="57914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52" name="bk object 552"/>
          <p:cNvSpPr/>
          <p:nvPr/>
        </p:nvSpPr>
        <p:spPr>
          <a:xfrm>
            <a:off x="8145125" y="1947243"/>
            <a:ext cx="26396" cy="10391"/>
          </a:xfrm>
          <a:custGeom>
            <a:avLst/>
            <a:gdLst/>
            <a:ahLst/>
            <a:cxnLst/>
            <a:rect l="l" t="t" r="r" b="b"/>
            <a:pathLst>
              <a:path w="33654" h="15239">
                <a:moveTo>
                  <a:pt x="0" y="0"/>
                </a:moveTo>
                <a:lnTo>
                  <a:pt x="6096" y="3048"/>
                </a:lnTo>
                <a:lnTo>
                  <a:pt x="21337" y="12192"/>
                </a:lnTo>
                <a:lnTo>
                  <a:pt x="30481" y="15239"/>
                </a:lnTo>
                <a:lnTo>
                  <a:pt x="33529" y="152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53" name="bk object 553"/>
          <p:cNvSpPr/>
          <p:nvPr/>
        </p:nvSpPr>
        <p:spPr>
          <a:xfrm>
            <a:off x="8178595" y="1943087"/>
            <a:ext cx="55282" cy="8659"/>
          </a:xfrm>
          <a:custGeom>
            <a:avLst/>
            <a:gdLst/>
            <a:ahLst/>
            <a:cxnLst/>
            <a:rect l="l" t="t" r="r" b="b"/>
            <a:pathLst>
              <a:path w="70484" h="12700">
                <a:moveTo>
                  <a:pt x="0" y="12191"/>
                </a:moveTo>
                <a:lnTo>
                  <a:pt x="3048" y="6095"/>
                </a:lnTo>
                <a:lnTo>
                  <a:pt x="21337" y="6095"/>
                </a:lnTo>
                <a:lnTo>
                  <a:pt x="33529" y="9143"/>
                </a:lnTo>
                <a:lnTo>
                  <a:pt x="45722" y="6095"/>
                </a:lnTo>
                <a:lnTo>
                  <a:pt x="57914" y="0"/>
                </a:lnTo>
                <a:lnTo>
                  <a:pt x="64011" y="0"/>
                </a:lnTo>
                <a:lnTo>
                  <a:pt x="67059" y="0"/>
                </a:lnTo>
                <a:lnTo>
                  <a:pt x="701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54" name="bk object 554"/>
          <p:cNvSpPr/>
          <p:nvPr/>
        </p:nvSpPr>
        <p:spPr>
          <a:xfrm>
            <a:off x="8240753" y="1949321"/>
            <a:ext cx="26396" cy="4330"/>
          </a:xfrm>
          <a:custGeom>
            <a:avLst/>
            <a:gdLst/>
            <a:ahLst/>
            <a:cxnLst/>
            <a:rect l="l" t="t" r="r" b="b"/>
            <a:pathLst>
              <a:path w="33654" h="6350">
                <a:moveTo>
                  <a:pt x="0" y="0"/>
                </a:moveTo>
                <a:lnTo>
                  <a:pt x="6096" y="6096"/>
                </a:lnTo>
                <a:lnTo>
                  <a:pt x="15240" y="6096"/>
                </a:lnTo>
                <a:lnTo>
                  <a:pt x="30481" y="3048"/>
                </a:lnTo>
                <a:lnTo>
                  <a:pt x="33529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55" name="bk object 555"/>
          <p:cNvSpPr/>
          <p:nvPr/>
        </p:nvSpPr>
        <p:spPr>
          <a:xfrm>
            <a:off x="8276614" y="1947244"/>
            <a:ext cx="50302" cy="22947"/>
          </a:xfrm>
          <a:custGeom>
            <a:avLst/>
            <a:gdLst/>
            <a:ahLst/>
            <a:cxnLst/>
            <a:rect l="l" t="t" r="r" b="b"/>
            <a:pathLst>
              <a:path w="64134" h="33655">
                <a:moveTo>
                  <a:pt x="0" y="0"/>
                </a:moveTo>
                <a:lnTo>
                  <a:pt x="6096" y="0"/>
                </a:lnTo>
                <a:lnTo>
                  <a:pt x="18288" y="0"/>
                </a:lnTo>
                <a:lnTo>
                  <a:pt x="21337" y="6096"/>
                </a:lnTo>
                <a:lnTo>
                  <a:pt x="30481" y="15239"/>
                </a:lnTo>
                <a:lnTo>
                  <a:pt x="51818" y="30479"/>
                </a:lnTo>
                <a:lnTo>
                  <a:pt x="60962" y="33527"/>
                </a:lnTo>
                <a:lnTo>
                  <a:pt x="64011" y="335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56" name="bk object 556"/>
          <p:cNvSpPr/>
          <p:nvPr/>
        </p:nvSpPr>
        <p:spPr>
          <a:xfrm>
            <a:off x="8333990" y="1974260"/>
            <a:ext cx="21914" cy="14720"/>
          </a:xfrm>
          <a:custGeom>
            <a:avLst/>
            <a:gdLst/>
            <a:ahLst/>
            <a:cxnLst/>
            <a:rect l="l" t="t" r="r" b="b"/>
            <a:pathLst>
              <a:path w="27940" h="21589">
                <a:moveTo>
                  <a:pt x="0" y="0"/>
                </a:moveTo>
                <a:lnTo>
                  <a:pt x="0" y="6096"/>
                </a:lnTo>
                <a:lnTo>
                  <a:pt x="12192" y="18287"/>
                </a:lnTo>
                <a:lnTo>
                  <a:pt x="27433" y="18287"/>
                </a:lnTo>
                <a:lnTo>
                  <a:pt x="27433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57" name="bk object 557"/>
          <p:cNvSpPr/>
          <p:nvPr/>
        </p:nvSpPr>
        <p:spPr>
          <a:xfrm>
            <a:off x="8365069" y="1992963"/>
            <a:ext cx="43329" cy="14720"/>
          </a:xfrm>
          <a:custGeom>
            <a:avLst/>
            <a:gdLst/>
            <a:ahLst/>
            <a:cxnLst/>
            <a:rect l="l" t="t" r="r" b="b"/>
            <a:pathLst>
              <a:path w="55245" h="21589">
                <a:moveTo>
                  <a:pt x="0" y="0"/>
                </a:moveTo>
                <a:lnTo>
                  <a:pt x="6096" y="6095"/>
                </a:lnTo>
                <a:lnTo>
                  <a:pt x="6096" y="9143"/>
                </a:lnTo>
                <a:lnTo>
                  <a:pt x="9144" y="18287"/>
                </a:lnTo>
                <a:lnTo>
                  <a:pt x="18288" y="21335"/>
                </a:lnTo>
                <a:lnTo>
                  <a:pt x="30481" y="15239"/>
                </a:lnTo>
                <a:lnTo>
                  <a:pt x="39625" y="9143"/>
                </a:lnTo>
                <a:lnTo>
                  <a:pt x="45722" y="3048"/>
                </a:lnTo>
                <a:lnTo>
                  <a:pt x="5486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58" name="bk object 558"/>
          <p:cNvSpPr/>
          <p:nvPr/>
        </p:nvSpPr>
        <p:spPr>
          <a:xfrm>
            <a:off x="8415275" y="1980494"/>
            <a:ext cx="26396" cy="10391"/>
          </a:xfrm>
          <a:custGeom>
            <a:avLst/>
            <a:gdLst/>
            <a:ahLst/>
            <a:cxnLst/>
            <a:rect l="l" t="t" r="r" b="b"/>
            <a:pathLst>
              <a:path w="33654" h="15239">
                <a:moveTo>
                  <a:pt x="0" y="15239"/>
                </a:moveTo>
                <a:lnTo>
                  <a:pt x="3048" y="12191"/>
                </a:lnTo>
                <a:lnTo>
                  <a:pt x="6096" y="6095"/>
                </a:lnTo>
                <a:lnTo>
                  <a:pt x="12192" y="3048"/>
                </a:lnTo>
                <a:lnTo>
                  <a:pt x="15240" y="0"/>
                </a:lnTo>
                <a:lnTo>
                  <a:pt x="18288" y="0"/>
                </a:lnTo>
                <a:lnTo>
                  <a:pt x="21337" y="0"/>
                </a:lnTo>
                <a:lnTo>
                  <a:pt x="33529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59" name="bk object 559"/>
          <p:cNvSpPr/>
          <p:nvPr/>
        </p:nvSpPr>
        <p:spPr>
          <a:xfrm>
            <a:off x="8451135" y="1976338"/>
            <a:ext cx="55282" cy="10391"/>
          </a:xfrm>
          <a:custGeom>
            <a:avLst/>
            <a:gdLst/>
            <a:ahLst/>
            <a:cxnLst/>
            <a:rect l="l" t="t" r="r" b="b"/>
            <a:pathLst>
              <a:path w="70484" h="15239">
                <a:moveTo>
                  <a:pt x="0" y="6096"/>
                </a:moveTo>
                <a:lnTo>
                  <a:pt x="3048" y="6096"/>
                </a:lnTo>
                <a:lnTo>
                  <a:pt x="6096" y="6096"/>
                </a:lnTo>
                <a:lnTo>
                  <a:pt x="15240" y="12191"/>
                </a:lnTo>
                <a:lnTo>
                  <a:pt x="24385" y="15239"/>
                </a:lnTo>
                <a:lnTo>
                  <a:pt x="30481" y="15239"/>
                </a:lnTo>
                <a:lnTo>
                  <a:pt x="33529" y="15239"/>
                </a:lnTo>
                <a:lnTo>
                  <a:pt x="36577" y="15239"/>
                </a:lnTo>
                <a:lnTo>
                  <a:pt x="42674" y="12191"/>
                </a:lnTo>
                <a:lnTo>
                  <a:pt x="57914" y="3048"/>
                </a:lnTo>
                <a:lnTo>
                  <a:pt x="67059" y="0"/>
                </a:lnTo>
                <a:lnTo>
                  <a:pt x="701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60" name="bk object 560"/>
          <p:cNvSpPr/>
          <p:nvPr/>
        </p:nvSpPr>
        <p:spPr>
          <a:xfrm>
            <a:off x="8515684" y="1972182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0" y="3048"/>
                </a:moveTo>
                <a:lnTo>
                  <a:pt x="3048" y="0"/>
                </a:lnTo>
                <a:lnTo>
                  <a:pt x="9144" y="0"/>
                </a:lnTo>
                <a:lnTo>
                  <a:pt x="15240" y="0"/>
                </a:lnTo>
                <a:lnTo>
                  <a:pt x="30481" y="3048"/>
                </a:ln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61" name="bk object 561"/>
          <p:cNvSpPr/>
          <p:nvPr/>
        </p:nvSpPr>
        <p:spPr>
          <a:xfrm>
            <a:off x="8556326" y="1970104"/>
            <a:ext cx="55282" cy="12556"/>
          </a:xfrm>
          <a:custGeom>
            <a:avLst/>
            <a:gdLst/>
            <a:ahLst/>
            <a:cxnLst/>
            <a:rect l="l" t="t" r="r" b="b"/>
            <a:pathLst>
              <a:path w="70484" h="18414">
                <a:moveTo>
                  <a:pt x="0" y="3047"/>
                </a:moveTo>
                <a:lnTo>
                  <a:pt x="6096" y="0"/>
                </a:lnTo>
                <a:lnTo>
                  <a:pt x="21337" y="0"/>
                </a:lnTo>
                <a:lnTo>
                  <a:pt x="27433" y="3047"/>
                </a:lnTo>
                <a:lnTo>
                  <a:pt x="30481" y="3047"/>
                </a:lnTo>
                <a:lnTo>
                  <a:pt x="42674" y="6095"/>
                </a:lnTo>
                <a:lnTo>
                  <a:pt x="54866" y="12191"/>
                </a:lnTo>
                <a:lnTo>
                  <a:pt x="60962" y="15239"/>
                </a:lnTo>
                <a:lnTo>
                  <a:pt x="67059" y="15239"/>
                </a:lnTo>
                <a:lnTo>
                  <a:pt x="70107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62" name="bk object 562"/>
          <p:cNvSpPr/>
          <p:nvPr/>
        </p:nvSpPr>
        <p:spPr>
          <a:xfrm>
            <a:off x="8620875" y="1986729"/>
            <a:ext cx="26396" cy="12556"/>
          </a:xfrm>
          <a:custGeom>
            <a:avLst/>
            <a:gdLst/>
            <a:ahLst/>
            <a:cxnLst/>
            <a:rect l="l" t="t" r="r" b="b"/>
            <a:pathLst>
              <a:path w="33654" h="18414">
                <a:moveTo>
                  <a:pt x="0" y="0"/>
                </a:moveTo>
                <a:lnTo>
                  <a:pt x="9144" y="3048"/>
                </a:lnTo>
                <a:lnTo>
                  <a:pt x="12192" y="3048"/>
                </a:lnTo>
                <a:lnTo>
                  <a:pt x="30481" y="15239"/>
                </a:lnTo>
                <a:lnTo>
                  <a:pt x="33529" y="15239"/>
                </a:lnTo>
                <a:lnTo>
                  <a:pt x="33529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63" name="bk object 563"/>
          <p:cNvSpPr/>
          <p:nvPr/>
        </p:nvSpPr>
        <p:spPr>
          <a:xfrm>
            <a:off x="8654345" y="1997120"/>
            <a:ext cx="45819" cy="16885"/>
          </a:xfrm>
          <a:custGeom>
            <a:avLst/>
            <a:gdLst/>
            <a:ahLst/>
            <a:cxnLst/>
            <a:rect l="l" t="t" r="r" b="b"/>
            <a:pathLst>
              <a:path w="58420" h="24764">
                <a:moveTo>
                  <a:pt x="0" y="9143"/>
                </a:moveTo>
                <a:lnTo>
                  <a:pt x="6096" y="9143"/>
                </a:lnTo>
                <a:lnTo>
                  <a:pt x="9144" y="9143"/>
                </a:lnTo>
                <a:lnTo>
                  <a:pt x="15240" y="9143"/>
                </a:lnTo>
                <a:lnTo>
                  <a:pt x="21337" y="12191"/>
                </a:lnTo>
                <a:lnTo>
                  <a:pt x="27433" y="15239"/>
                </a:lnTo>
                <a:lnTo>
                  <a:pt x="30481" y="18287"/>
                </a:lnTo>
                <a:lnTo>
                  <a:pt x="30481" y="21335"/>
                </a:lnTo>
                <a:lnTo>
                  <a:pt x="33529" y="21335"/>
                </a:lnTo>
                <a:lnTo>
                  <a:pt x="36577" y="24383"/>
                </a:lnTo>
                <a:lnTo>
                  <a:pt x="39625" y="24383"/>
                </a:lnTo>
                <a:lnTo>
                  <a:pt x="51818" y="18287"/>
                </a:lnTo>
                <a:lnTo>
                  <a:pt x="54866" y="12191"/>
                </a:lnTo>
                <a:lnTo>
                  <a:pt x="54866" y="9143"/>
                </a:lnTo>
                <a:lnTo>
                  <a:pt x="579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64" name="bk object 564"/>
          <p:cNvSpPr/>
          <p:nvPr/>
        </p:nvSpPr>
        <p:spPr>
          <a:xfrm>
            <a:off x="8706940" y="1990885"/>
            <a:ext cx="23906" cy="14720"/>
          </a:xfrm>
          <a:custGeom>
            <a:avLst/>
            <a:gdLst/>
            <a:ahLst/>
            <a:cxnLst/>
            <a:rect l="l" t="t" r="r" b="b"/>
            <a:pathLst>
              <a:path w="30479" h="21589">
                <a:moveTo>
                  <a:pt x="0" y="3048"/>
                </a:moveTo>
                <a:lnTo>
                  <a:pt x="3048" y="0"/>
                </a:lnTo>
                <a:lnTo>
                  <a:pt x="6096" y="0"/>
                </a:lnTo>
                <a:lnTo>
                  <a:pt x="9144" y="3048"/>
                </a:lnTo>
                <a:lnTo>
                  <a:pt x="12192" y="3048"/>
                </a:lnTo>
                <a:lnTo>
                  <a:pt x="15240" y="9143"/>
                </a:lnTo>
                <a:lnTo>
                  <a:pt x="18288" y="12191"/>
                </a:lnTo>
                <a:lnTo>
                  <a:pt x="21337" y="15239"/>
                </a:lnTo>
                <a:lnTo>
                  <a:pt x="27433" y="18287"/>
                </a:lnTo>
                <a:lnTo>
                  <a:pt x="30481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65" name="bk object 565"/>
          <p:cNvSpPr/>
          <p:nvPr/>
        </p:nvSpPr>
        <p:spPr>
          <a:xfrm>
            <a:off x="8740409" y="2007510"/>
            <a:ext cx="52792" cy="22947"/>
          </a:xfrm>
          <a:custGeom>
            <a:avLst/>
            <a:gdLst/>
            <a:ahLst/>
            <a:cxnLst/>
            <a:rect l="l" t="t" r="r" b="b"/>
            <a:pathLst>
              <a:path w="67309" h="33655">
                <a:moveTo>
                  <a:pt x="0" y="0"/>
                </a:moveTo>
                <a:lnTo>
                  <a:pt x="6096" y="0"/>
                </a:lnTo>
                <a:lnTo>
                  <a:pt x="12192" y="3048"/>
                </a:lnTo>
                <a:lnTo>
                  <a:pt x="15240" y="6095"/>
                </a:lnTo>
                <a:lnTo>
                  <a:pt x="30481" y="12191"/>
                </a:lnTo>
                <a:lnTo>
                  <a:pt x="45722" y="18287"/>
                </a:lnTo>
                <a:lnTo>
                  <a:pt x="48770" y="24383"/>
                </a:lnTo>
                <a:lnTo>
                  <a:pt x="60962" y="30479"/>
                </a:lnTo>
                <a:lnTo>
                  <a:pt x="67059" y="335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66" name="bk object 566"/>
          <p:cNvSpPr/>
          <p:nvPr/>
        </p:nvSpPr>
        <p:spPr>
          <a:xfrm>
            <a:off x="8800177" y="2034526"/>
            <a:ext cx="28886" cy="10391"/>
          </a:xfrm>
          <a:custGeom>
            <a:avLst/>
            <a:gdLst/>
            <a:ahLst/>
            <a:cxnLst/>
            <a:rect l="l" t="t" r="r" b="b"/>
            <a:pathLst>
              <a:path w="36829" h="15239">
                <a:moveTo>
                  <a:pt x="0" y="0"/>
                </a:moveTo>
                <a:lnTo>
                  <a:pt x="12192" y="0"/>
                </a:lnTo>
                <a:lnTo>
                  <a:pt x="12192" y="3048"/>
                </a:lnTo>
                <a:lnTo>
                  <a:pt x="15240" y="3048"/>
                </a:lnTo>
                <a:lnTo>
                  <a:pt x="21337" y="6095"/>
                </a:lnTo>
                <a:lnTo>
                  <a:pt x="27433" y="9143"/>
                </a:lnTo>
                <a:lnTo>
                  <a:pt x="30481" y="9143"/>
                </a:lnTo>
                <a:lnTo>
                  <a:pt x="33529" y="12191"/>
                </a:lnTo>
                <a:lnTo>
                  <a:pt x="36577" y="152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67" name="bk object 567"/>
          <p:cNvSpPr/>
          <p:nvPr/>
        </p:nvSpPr>
        <p:spPr>
          <a:xfrm>
            <a:off x="8836037" y="2042839"/>
            <a:ext cx="57773" cy="10391"/>
          </a:xfrm>
          <a:custGeom>
            <a:avLst/>
            <a:gdLst/>
            <a:ahLst/>
            <a:cxnLst/>
            <a:rect l="l" t="t" r="r" b="b"/>
            <a:pathLst>
              <a:path w="73659" h="15239">
                <a:moveTo>
                  <a:pt x="0" y="9144"/>
                </a:moveTo>
                <a:lnTo>
                  <a:pt x="3048" y="12191"/>
                </a:lnTo>
                <a:lnTo>
                  <a:pt x="9144" y="12191"/>
                </a:lnTo>
                <a:lnTo>
                  <a:pt x="15240" y="15239"/>
                </a:lnTo>
                <a:lnTo>
                  <a:pt x="24385" y="12191"/>
                </a:lnTo>
                <a:lnTo>
                  <a:pt x="30481" y="9144"/>
                </a:lnTo>
                <a:lnTo>
                  <a:pt x="39625" y="9144"/>
                </a:lnTo>
                <a:lnTo>
                  <a:pt x="42674" y="9144"/>
                </a:lnTo>
                <a:lnTo>
                  <a:pt x="48770" y="6096"/>
                </a:lnTo>
                <a:lnTo>
                  <a:pt x="54866" y="6096"/>
                </a:lnTo>
                <a:lnTo>
                  <a:pt x="57914" y="6096"/>
                </a:lnTo>
                <a:lnTo>
                  <a:pt x="60962" y="6096"/>
                </a:lnTo>
                <a:lnTo>
                  <a:pt x="64011" y="6096"/>
                </a:lnTo>
                <a:lnTo>
                  <a:pt x="67059" y="3048"/>
                </a:lnTo>
                <a:lnTo>
                  <a:pt x="7315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68" name="bk object 568"/>
          <p:cNvSpPr/>
          <p:nvPr/>
        </p:nvSpPr>
        <p:spPr>
          <a:xfrm>
            <a:off x="8900587" y="2042839"/>
            <a:ext cx="28886" cy="4330"/>
          </a:xfrm>
          <a:custGeom>
            <a:avLst/>
            <a:gdLst/>
            <a:ahLst/>
            <a:cxnLst/>
            <a:rect l="l" t="t" r="r" b="b"/>
            <a:pathLst>
              <a:path w="36829" h="6350">
                <a:moveTo>
                  <a:pt x="0" y="0"/>
                </a:moveTo>
                <a:lnTo>
                  <a:pt x="3048" y="0"/>
                </a:lnTo>
                <a:lnTo>
                  <a:pt x="12192" y="0"/>
                </a:lnTo>
                <a:lnTo>
                  <a:pt x="24385" y="0"/>
                </a:lnTo>
                <a:lnTo>
                  <a:pt x="36577" y="3048"/>
                </a:lnTo>
                <a:lnTo>
                  <a:pt x="36577" y="60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69" name="bk object 569"/>
          <p:cNvSpPr/>
          <p:nvPr/>
        </p:nvSpPr>
        <p:spPr>
          <a:xfrm>
            <a:off x="8938838" y="2022057"/>
            <a:ext cx="33867" cy="29441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0" y="36575"/>
                </a:moveTo>
                <a:lnTo>
                  <a:pt x="3048" y="36575"/>
                </a:lnTo>
                <a:lnTo>
                  <a:pt x="12192" y="36575"/>
                </a:lnTo>
                <a:lnTo>
                  <a:pt x="18288" y="36575"/>
                </a:lnTo>
                <a:lnTo>
                  <a:pt x="21337" y="36575"/>
                </a:lnTo>
                <a:lnTo>
                  <a:pt x="27433" y="42671"/>
                </a:lnTo>
                <a:lnTo>
                  <a:pt x="30481" y="39623"/>
                </a:lnTo>
                <a:lnTo>
                  <a:pt x="33529" y="36575"/>
                </a:lnTo>
                <a:lnTo>
                  <a:pt x="36577" y="24383"/>
                </a:lnTo>
                <a:lnTo>
                  <a:pt x="39625" y="6095"/>
                </a:lnTo>
                <a:lnTo>
                  <a:pt x="39625" y="3047"/>
                </a:lnTo>
                <a:lnTo>
                  <a:pt x="4267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70" name="bk object 570"/>
          <p:cNvSpPr/>
          <p:nvPr/>
        </p:nvSpPr>
        <p:spPr>
          <a:xfrm>
            <a:off x="8981871" y="2009588"/>
            <a:ext cx="26396" cy="10391"/>
          </a:xfrm>
          <a:custGeom>
            <a:avLst/>
            <a:gdLst/>
            <a:ahLst/>
            <a:cxnLst/>
            <a:rect l="l" t="t" r="r" b="b"/>
            <a:pathLst>
              <a:path w="33654" h="15239">
                <a:moveTo>
                  <a:pt x="0" y="15239"/>
                </a:moveTo>
                <a:lnTo>
                  <a:pt x="3048" y="15239"/>
                </a:lnTo>
                <a:lnTo>
                  <a:pt x="6096" y="12191"/>
                </a:lnTo>
                <a:lnTo>
                  <a:pt x="12192" y="6095"/>
                </a:lnTo>
                <a:lnTo>
                  <a:pt x="15240" y="6095"/>
                </a:lnTo>
                <a:lnTo>
                  <a:pt x="335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71" name="bk object 571"/>
          <p:cNvSpPr/>
          <p:nvPr/>
        </p:nvSpPr>
        <p:spPr>
          <a:xfrm>
            <a:off x="9012950" y="1972181"/>
            <a:ext cx="47812" cy="31173"/>
          </a:xfrm>
          <a:custGeom>
            <a:avLst/>
            <a:gdLst/>
            <a:ahLst/>
            <a:cxnLst/>
            <a:rect l="l" t="t" r="r" b="b"/>
            <a:pathLst>
              <a:path w="60959" h="45719">
                <a:moveTo>
                  <a:pt x="0" y="45719"/>
                </a:moveTo>
                <a:lnTo>
                  <a:pt x="6096" y="39623"/>
                </a:lnTo>
                <a:lnTo>
                  <a:pt x="9144" y="33527"/>
                </a:lnTo>
                <a:lnTo>
                  <a:pt x="12192" y="27431"/>
                </a:lnTo>
                <a:lnTo>
                  <a:pt x="36577" y="12192"/>
                </a:lnTo>
                <a:lnTo>
                  <a:pt x="39625" y="12192"/>
                </a:lnTo>
                <a:lnTo>
                  <a:pt x="42674" y="9144"/>
                </a:lnTo>
                <a:lnTo>
                  <a:pt x="54866" y="6096"/>
                </a:lnTo>
                <a:lnTo>
                  <a:pt x="6096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72" name="bk object 572"/>
          <p:cNvSpPr/>
          <p:nvPr/>
        </p:nvSpPr>
        <p:spPr>
          <a:xfrm>
            <a:off x="9070326" y="1972182"/>
            <a:ext cx="21914" cy="14720"/>
          </a:xfrm>
          <a:custGeom>
            <a:avLst/>
            <a:gdLst/>
            <a:ahLst/>
            <a:cxnLst/>
            <a:rect l="l" t="t" r="r" b="b"/>
            <a:pathLst>
              <a:path w="27940" h="21589">
                <a:moveTo>
                  <a:pt x="0" y="0"/>
                </a:moveTo>
                <a:lnTo>
                  <a:pt x="6096" y="0"/>
                </a:lnTo>
                <a:lnTo>
                  <a:pt x="12192" y="0"/>
                </a:lnTo>
                <a:lnTo>
                  <a:pt x="15240" y="0"/>
                </a:lnTo>
                <a:lnTo>
                  <a:pt x="18288" y="9144"/>
                </a:lnTo>
                <a:lnTo>
                  <a:pt x="21337" y="12192"/>
                </a:lnTo>
                <a:lnTo>
                  <a:pt x="24385" y="18287"/>
                </a:lnTo>
                <a:lnTo>
                  <a:pt x="24385" y="21335"/>
                </a:lnTo>
                <a:lnTo>
                  <a:pt x="27433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73" name="bk object 573"/>
          <p:cNvSpPr/>
          <p:nvPr/>
        </p:nvSpPr>
        <p:spPr>
          <a:xfrm>
            <a:off x="9101406" y="1984650"/>
            <a:ext cx="28886" cy="31173"/>
          </a:xfrm>
          <a:custGeom>
            <a:avLst/>
            <a:gdLst/>
            <a:ahLst/>
            <a:cxnLst/>
            <a:rect l="l" t="t" r="r" b="b"/>
            <a:pathLst>
              <a:path w="36829" h="45719">
                <a:moveTo>
                  <a:pt x="0" y="6096"/>
                </a:moveTo>
                <a:lnTo>
                  <a:pt x="3048" y="6096"/>
                </a:lnTo>
                <a:lnTo>
                  <a:pt x="6096" y="3048"/>
                </a:lnTo>
                <a:lnTo>
                  <a:pt x="15240" y="0"/>
                </a:lnTo>
                <a:lnTo>
                  <a:pt x="21337" y="0"/>
                </a:lnTo>
                <a:lnTo>
                  <a:pt x="27433" y="6096"/>
                </a:lnTo>
                <a:lnTo>
                  <a:pt x="27433" y="9144"/>
                </a:lnTo>
                <a:lnTo>
                  <a:pt x="27433" y="15240"/>
                </a:lnTo>
                <a:lnTo>
                  <a:pt x="27433" y="18287"/>
                </a:lnTo>
                <a:lnTo>
                  <a:pt x="27433" y="27431"/>
                </a:lnTo>
                <a:lnTo>
                  <a:pt x="27433" y="33527"/>
                </a:lnTo>
                <a:lnTo>
                  <a:pt x="30481" y="39623"/>
                </a:lnTo>
                <a:lnTo>
                  <a:pt x="33529" y="45719"/>
                </a:lnTo>
                <a:lnTo>
                  <a:pt x="36577" y="457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74" name="bk object 574"/>
          <p:cNvSpPr/>
          <p:nvPr/>
        </p:nvSpPr>
        <p:spPr>
          <a:xfrm>
            <a:off x="9139657" y="2019979"/>
            <a:ext cx="28886" cy="4330"/>
          </a:xfrm>
          <a:custGeom>
            <a:avLst/>
            <a:gdLst/>
            <a:ahLst/>
            <a:cxnLst/>
            <a:rect l="l" t="t" r="r" b="b"/>
            <a:pathLst>
              <a:path w="36829" h="6350">
                <a:moveTo>
                  <a:pt x="0" y="0"/>
                </a:moveTo>
                <a:lnTo>
                  <a:pt x="6096" y="3048"/>
                </a:lnTo>
                <a:lnTo>
                  <a:pt x="21337" y="3048"/>
                </a:lnTo>
                <a:lnTo>
                  <a:pt x="30481" y="3048"/>
                </a:lnTo>
                <a:lnTo>
                  <a:pt x="33529" y="6095"/>
                </a:lnTo>
                <a:lnTo>
                  <a:pt x="36577" y="60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75" name="bk object 575"/>
          <p:cNvSpPr/>
          <p:nvPr/>
        </p:nvSpPr>
        <p:spPr>
          <a:xfrm>
            <a:off x="9175518" y="2030370"/>
            <a:ext cx="52792" cy="12556"/>
          </a:xfrm>
          <a:custGeom>
            <a:avLst/>
            <a:gdLst/>
            <a:ahLst/>
            <a:cxnLst/>
            <a:rect l="l" t="t" r="r" b="b"/>
            <a:pathLst>
              <a:path w="67309" h="18414">
                <a:moveTo>
                  <a:pt x="0" y="0"/>
                </a:moveTo>
                <a:lnTo>
                  <a:pt x="6096" y="3048"/>
                </a:lnTo>
                <a:lnTo>
                  <a:pt x="15240" y="9144"/>
                </a:lnTo>
                <a:lnTo>
                  <a:pt x="18288" y="15239"/>
                </a:lnTo>
                <a:lnTo>
                  <a:pt x="21337" y="15239"/>
                </a:lnTo>
                <a:lnTo>
                  <a:pt x="24385" y="18287"/>
                </a:lnTo>
                <a:lnTo>
                  <a:pt x="27433" y="18287"/>
                </a:lnTo>
                <a:lnTo>
                  <a:pt x="39625" y="15239"/>
                </a:lnTo>
                <a:lnTo>
                  <a:pt x="54866" y="18287"/>
                </a:lnTo>
                <a:lnTo>
                  <a:pt x="57914" y="18287"/>
                </a:lnTo>
                <a:lnTo>
                  <a:pt x="64011" y="18287"/>
                </a:lnTo>
                <a:lnTo>
                  <a:pt x="67059" y="152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76" name="bk object 576"/>
          <p:cNvSpPr/>
          <p:nvPr/>
        </p:nvSpPr>
        <p:spPr>
          <a:xfrm>
            <a:off x="9237675" y="2022057"/>
            <a:ext cx="23906" cy="14720"/>
          </a:xfrm>
          <a:custGeom>
            <a:avLst/>
            <a:gdLst/>
            <a:ahLst/>
            <a:cxnLst/>
            <a:rect l="l" t="t" r="r" b="b"/>
            <a:pathLst>
              <a:path w="30479" h="21589">
                <a:moveTo>
                  <a:pt x="0" y="21335"/>
                </a:moveTo>
                <a:lnTo>
                  <a:pt x="15240" y="15239"/>
                </a:lnTo>
                <a:lnTo>
                  <a:pt x="27433" y="6095"/>
                </a:lnTo>
                <a:lnTo>
                  <a:pt x="304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77" name="bk object 577"/>
          <p:cNvSpPr/>
          <p:nvPr/>
        </p:nvSpPr>
        <p:spPr>
          <a:xfrm>
            <a:off x="9263974" y="1997120"/>
            <a:ext cx="50302" cy="16885"/>
          </a:xfrm>
          <a:custGeom>
            <a:avLst/>
            <a:gdLst/>
            <a:ahLst/>
            <a:cxnLst/>
            <a:rect l="l" t="t" r="r" b="b"/>
            <a:pathLst>
              <a:path w="64134" h="24764">
                <a:moveTo>
                  <a:pt x="0" y="24383"/>
                </a:moveTo>
                <a:lnTo>
                  <a:pt x="3048" y="21335"/>
                </a:lnTo>
                <a:lnTo>
                  <a:pt x="6096" y="15239"/>
                </a:lnTo>
                <a:lnTo>
                  <a:pt x="12192" y="12191"/>
                </a:lnTo>
                <a:lnTo>
                  <a:pt x="18288" y="9143"/>
                </a:lnTo>
                <a:lnTo>
                  <a:pt x="27433" y="12191"/>
                </a:lnTo>
                <a:lnTo>
                  <a:pt x="33529" y="15239"/>
                </a:lnTo>
                <a:lnTo>
                  <a:pt x="39625" y="15239"/>
                </a:lnTo>
                <a:lnTo>
                  <a:pt x="48770" y="12191"/>
                </a:lnTo>
                <a:lnTo>
                  <a:pt x="51818" y="9143"/>
                </a:lnTo>
                <a:lnTo>
                  <a:pt x="54866" y="6095"/>
                </a:lnTo>
                <a:lnTo>
                  <a:pt x="57914" y="6095"/>
                </a:lnTo>
                <a:lnTo>
                  <a:pt x="64011" y="3048"/>
                </a:lnTo>
                <a:lnTo>
                  <a:pt x="640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78" name="bk object 578"/>
          <p:cNvSpPr/>
          <p:nvPr/>
        </p:nvSpPr>
        <p:spPr>
          <a:xfrm>
            <a:off x="9318959" y="1965947"/>
            <a:ext cx="9961" cy="22947"/>
          </a:xfrm>
          <a:custGeom>
            <a:avLst/>
            <a:gdLst/>
            <a:ahLst/>
            <a:cxnLst/>
            <a:rect l="l" t="t" r="r" b="b"/>
            <a:pathLst>
              <a:path w="12700" h="33655">
                <a:moveTo>
                  <a:pt x="0" y="33527"/>
                </a:moveTo>
                <a:lnTo>
                  <a:pt x="3048" y="24383"/>
                </a:lnTo>
                <a:lnTo>
                  <a:pt x="3048" y="21335"/>
                </a:lnTo>
                <a:lnTo>
                  <a:pt x="3048" y="15239"/>
                </a:lnTo>
                <a:lnTo>
                  <a:pt x="3048" y="9143"/>
                </a:lnTo>
                <a:lnTo>
                  <a:pt x="6096" y="6096"/>
                </a:lnTo>
                <a:lnTo>
                  <a:pt x="9144" y="3048"/>
                </a:lnTo>
                <a:lnTo>
                  <a:pt x="1219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79" name="bk object 579"/>
          <p:cNvSpPr/>
          <p:nvPr/>
        </p:nvSpPr>
        <p:spPr>
          <a:xfrm>
            <a:off x="9338086" y="1959712"/>
            <a:ext cx="50302" cy="10391"/>
          </a:xfrm>
          <a:custGeom>
            <a:avLst/>
            <a:gdLst/>
            <a:ahLst/>
            <a:cxnLst/>
            <a:rect l="l" t="t" r="r" b="b"/>
            <a:pathLst>
              <a:path w="64134" h="15239">
                <a:moveTo>
                  <a:pt x="0" y="15239"/>
                </a:moveTo>
                <a:lnTo>
                  <a:pt x="3048" y="15239"/>
                </a:lnTo>
                <a:lnTo>
                  <a:pt x="6096" y="15239"/>
                </a:lnTo>
                <a:lnTo>
                  <a:pt x="9144" y="15239"/>
                </a:lnTo>
                <a:lnTo>
                  <a:pt x="12192" y="12191"/>
                </a:lnTo>
                <a:lnTo>
                  <a:pt x="15240" y="6096"/>
                </a:lnTo>
                <a:lnTo>
                  <a:pt x="24385" y="0"/>
                </a:lnTo>
                <a:lnTo>
                  <a:pt x="48770" y="3048"/>
                </a:lnTo>
                <a:lnTo>
                  <a:pt x="57914" y="6096"/>
                </a:lnTo>
                <a:lnTo>
                  <a:pt x="64011" y="152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80" name="bk object 580"/>
          <p:cNvSpPr/>
          <p:nvPr/>
        </p:nvSpPr>
        <p:spPr>
          <a:xfrm>
            <a:off x="9395463" y="1976338"/>
            <a:ext cx="26396" cy="4330"/>
          </a:xfrm>
          <a:custGeom>
            <a:avLst/>
            <a:gdLst/>
            <a:ahLst/>
            <a:cxnLst/>
            <a:rect l="l" t="t" r="r" b="b"/>
            <a:pathLst>
              <a:path w="33654" h="6350">
                <a:moveTo>
                  <a:pt x="0" y="0"/>
                </a:moveTo>
                <a:lnTo>
                  <a:pt x="3048" y="3048"/>
                </a:lnTo>
                <a:lnTo>
                  <a:pt x="6096" y="3048"/>
                </a:lnTo>
                <a:lnTo>
                  <a:pt x="12192" y="3048"/>
                </a:lnTo>
                <a:lnTo>
                  <a:pt x="24385" y="0"/>
                </a:lnTo>
                <a:lnTo>
                  <a:pt x="27433" y="0"/>
                </a:lnTo>
                <a:lnTo>
                  <a:pt x="33529" y="60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81" name="bk object 581"/>
          <p:cNvSpPr/>
          <p:nvPr/>
        </p:nvSpPr>
        <p:spPr>
          <a:xfrm>
            <a:off x="9419369" y="1990885"/>
            <a:ext cx="43329" cy="25111"/>
          </a:xfrm>
          <a:custGeom>
            <a:avLst/>
            <a:gdLst/>
            <a:ahLst/>
            <a:cxnLst/>
            <a:rect l="l" t="t" r="r" b="b"/>
            <a:pathLst>
              <a:path w="55245" h="36830">
                <a:moveTo>
                  <a:pt x="3048" y="0"/>
                </a:moveTo>
                <a:lnTo>
                  <a:pt x="0" y="3048"/>
                </a:lnTo>
                <a:lnTo>
                  <a:pt x="3048" y="9143"/>
                </a:lnTo>
                <a:lnTo>
                  <a:pt x="6096" y="12191"/>
                </a:lnTo>
                <a:lnTo>
                  <a:pt x="9144" y="15239"/>
                </a:lnTo>
                <a:lnTo>
                  <a:pt x="18288" y="18287"/>
                </a:lnTo>
                <a:lnTo>
                  <a:pt x="21337" y="15239"/>
                </a:lnTo>
                <a:lnTo>
                  <a:pt x="27433" y="15239"/>
                </a:lnTo>
                <a:lnTo>
                  <a:pt x="30481" y="15239"/>
                </a:lnTo>
                <a:lnTo>
                  <a:pt x="33529" y="18287"/>
                </a:lnTo>
                <a:lnTo>
                  <a:pt x="36577" y="21335"/>
                </a:lnTo>
                <a:lnTo>
                  <a:pt x="39625" y="27431"/>
                </a:lnTo>
                <a:lnTo>
                  <a:pt x="54866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82" name="bk object 582"/>
          <p:cNvSpPr/>
          <p:nvPr/>
        </p:nvSpPr>
        <p:spPr>
          <a:xfrm>
            <a:off x="9471965" y="2019979"/>
            <a:ext cx="14443" cy="19050"/>
          </a:xfrm>
          <a:custGeom>
            <a:avLst/>
            <a:gdLst/>
            <a:ahLst/>
            <a:cxnLst/>
            <a:rect l="l" t="t" r="r" b="b"/>
            <a:pathLst>
              <a:path w="18415" h="27939">
                <a:moveTo>
                  <a:pt x="0" y="0"/>
                </a:moveTo>
                <a:lnTo>
                  <a:pt x="3048" y="0"/>
                </a:lnTo>
                <a:lnTo>
                  <a:pt x="6096" y="0"/>
                </a:lnTo>
                <a:lnTo>
                  <a:pt x="6096" y="3048"/>
                </a:lnTo>
                <a:lnTo>
                  <a:pt x="9144" y="12191"/>
                </a:lnTo>
                <a:lnTo>
                  <a:pt x="9144" y="15239"/>
                </a:lnTo>
                <a:lnTo>
                  <a:pt x="15240" y="18287"/>
                </a:lnTo>
                <a:lnTo>
                  <a:pt x="18288" y="21335"/>
                </a:lnTo>
                <a:lnTo>
                  <a:pt x="18288" y="2743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83" name="bk object 583"/>
          <p:cNvSpPr/>
          <p:nvPr/>
        </p:nvSpPr>
        <p:spPr>
          <a:xfrm>
            <a:off x="9493482" y="2044917"/>
            <a:ext cx="31376" cy="37666"/>
          </a:xfrm>
          <a:custGeom>
            <a:avLst/>
            <a:gdLst/>
            <a:ahLst/>
            <a:cxnLst/>
            <a:rect l="l" t="t" r="r" b="b"/>
            <a:pathLst>
              <a:path w="40004" h="55244">
                <a:moveTo>
                  <a:pt x="0" y="0"/>
                </a:moveTo>
                <a:lnTo>
                  <a:pt x="3048" y="0"/>
                </a:lnTo>
                <a:lnTo>
                  <a:pt x="3048" y="3048"/>
                </a:lnTo>
                <a:lnTo>
                  <a:pt x="6096" y="6096"/>
                </a:lnTo>
                <a:lnTo>
                  <a:pt x="6096" y="12191"/>
                </a:lnTo>
                <a:lnTo>
                  <a:pt x="6096" y="15239"/>
                </a:lnTo>
                <a:lnTo>
                  <a:pt x="9144" y="18287"/>
                </a:lnTo>
                <a:lnTo>
                  <a:pt x="18288" y="21335"/>
                </a:lnTo>
                <a:lnTo>
                  <a:pt x="18288" y="24383"/>
                </a:lnTo>
                <a:lnTo>
                  <a:pt x="18288" y="30479"/>
                </a:lnTo>
                <a:lnTo>
                  <a:pt x="24385" y="33527"/>
                </a:lnTo>
                <a:lnTo>
                  <a:pt x="27433" y="39623"/>
                </a:lnTo>
                <a:lnTo>
                  <a:pt x="27433" y="42671"/>
                </a:lnTo>
                <a:lnTo>
                  <a:pt x="27433" y="45719"/>
                </a:lnTo>
                <a:lnTo>
                  <a:pt x="27433" y="48767"/>
                </a:lnTo>
                <a:lnTo>
                  <a:pt x="30481" y="48767"/>
                </a:lnTo>
                <a:lnTo>
                  <a:pt x="39625" y="548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84" name="bk object 584"/>
          <p:cNvSpPr/>
          <p:nvPr/>
        </p:nvSpPr>
        <p:spPr>
          <a:xfrm>
            <a:off x="9531732" y="2080247"/>
            <a:ext cx="23906" cy="12556"/>
          </a:xfrm>
          <a:custGeom>
            <a:avLst/>
            <a:gdLst/>
            <a:ahLst/>
            <a:cxnLst/>
            <a:rect l="l" t="t" r="r" b="b"/>
            <a:pathLst>
              <a:path w="30479" h="18414">
                <a:moveTo>
                  <a:pt x="0" y="0"/>
                </a:moveTo>
                <a:lnTo>
                  <a:pt x="3048" y="0"/>
                </a:lnTo>
                <a:lnTo>
                  <a:pt x="6096" y="0"/>
                </a:lnTo>
                <a:lnTo>
                  <a:pt x="12192" y="0"/>
                </a:lnTo>
                <a:lnTo>
                  <a:pt x="21337" y="6096"/>
                </a:lnTo>
                <a:lnTo>
                  <a:pt x="24385" y="6096"/>
                </a:lnTo>
                <a:lnTo>
                  <a:pt x="24385" y="9144"/>
                </a:lnTo>
                <a:lnTo>
                  <a:pt x="27433" y="18287"/>
                </a:lnTo>
                <a:lnTo>
                  <a:pt x="30481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85" name="bk object 585"/>
          <p:cNvSpPr/>
          <p:nvPr/>
        </p:nvSpPr>
        <p:spPr>
          <a:xfrm>
            <a:off x="9565203" y="2084403"/>
            <a:ext cx="50302" cy="14720"/>
          </a:xfrm>
          <a:custGeom>
            <a:avLst/>
            <a:gdLst/>
            <a:ahLst/>
            <a:cxnLst/>
            <a:rect l="l" t="t" r="r" b="b"/>
            <a:pathLst>
              <a:path w="64134" h="21589">
                <a:moveTo>
                  <a:pt x="0" y="9143"/>
                </a:moveTo>
                <a:lnTo>
                  <a:pt x="3048" y="6096"/>
                </a:lnTo>
                <a:lnTo>
                  <a:pt x="6096" y="6096"/>
                </a:lnTo>
                <a:lnTo>
                  <a:pt x="12192" y="9143"/>
                </a:lnTo>
                <a:lnTo>
                  <a:pt x="15240" y="9143"/>
                </a:lnTo>
                <a:lnTo>
                  <a:pt x="18288" y="9143"/>
                </a:lnTo>
                <a:lnTo>
                  <a:pt x="18288" y="6096"/>
                </a:lnTo>
                <a:lnTo>
                  <a:pt x="21337" y="3048"/>
                </a:lnTo>
                <a:lnTo>
                  <a:pt x="27433" y="0"/>
                </a:lnTo>
                <a:lnTo>
                  <a:pt x="30481" y="3048"/>
                </a:lnTo>
                <a:lnTo>
                  <a:pt x="42674" y="9143"/>
                </a:lnTo>
                <a:lnTo>
                  <a:pt x="48770" y="15239"/>
                </a:lnTo>
                <a:lnTo>
                  <a:pt x="54866" y="18287"/>
                </a:lnTo>
                <a:lnTo>
                  <a:pt x="57914" y="15239"/>
                </a:lnTo>
                <a:lnTo>
                  <a:pt x="60962" y="18287"/>
                </a:lnTo>
                <a:lnTo>
                  <a:pt x="64011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86" name="bk object 586"/>
          <p:cNvSpPr/>
          <p:nvPr/>
        </p:nvSpPr>
        <p:spPr>
          <a:xfrm>
            <a:off x="9624970" y="2103105"/>
            <a:ext cx="26396" cy="4330"/>
          </a:xfrm>
          <a:custGeom>
            <a:avLst/>
            <a:gdLst/>
            <a:ahLst/>
            <a:cxnLst/>
            <a:rect l="l" t="t" r="r" b="b"/>
            <a:pathLst>
              <a:path w="33654" h="6350">
                <a:moveTo>
                  <a:pt x="0" y="0"/>
                </a:moveTo>
                <a:lnTo>
                  <a:pt x="3048" y="3048"/>
                </a:lnTo>
                <a:lnTo>
                  <a:pt x="6096" y="6096"/>
                </a:lnTo>
                <a:lnTo>
                  <a:pt x="9144" y="6096"/>
                </a:lnTo>
                <a:lnTo>
                  <a:pt x="12192" y="6096"/>
                </a:lnTo>
                <a:lnTo>
                  <a:pt x="18288" y="6096"/>
                </a:lnTo>
                <a:lnTo>
                  <a:pt x="21337" y="3048"/>
                </a:lnTo>
                <a:lnTo>
                  <a:pt x="27433" y="3048"/>
                </a:lnTo>
                <a:lnTo>
                  <a:pt x="33529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87" name="bk object 587"/>
          <p:cNvSpPr/>
          <p:nvPr/>
        </p:nvSpPr>
        <p:spPr>
          <a:xfrm>
            <a:off x="9660831" y="2101028"/>
            <a:ext cx="52792" cy="14720"/>
          </a:xfrm>
          <a:custGeom>
            <a:avLst/>
            <a:gdLst/>
            <a:ahLst/>
            <a:cxnLst/>
            <a:rect l="l" t="t" r="r" b="b"/>
            <a:pathLst>
              <a:path w="67309" h="21589">
                <a:moveTo>
                  <a:pt x="0" y="3047"/>
                </a:moveTo>
                <a:lnTo>
                  <a:pt x="3048" y="3047"/>
                </a:lnTo>
                <a:lnTo>
                  <a:pt x="18288" y="0"/>
                </a:lnTo>
                <a:lnTo>
                  <a:pt x="27433" y="0"/>
                </a:lnTo>
                <a:lnTo>
                  <a:pt x="36577" y="3047"/>
                </a:lnTo>
                <a:lnTo>
                  <a:pt x="45722" y="3047"/>
                </a:lnTo>
                <a:lnTo>
                  <a:pt x="48770" y="3047"/>
                </a:lnTo>
                <a:lnTo>
                  <a:pt x="60962" y="15239"/>
                </a:lnTo>
                <a:lnTo>
                  <a:pt x="67059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88" name="bk object 588"/>
          <p:cNvSpPr/>
          <p:nvPr/>
        </p:nvSpPr>
        <p:spPr>
          <a:xfrm>
            <a:off x="9725380" y="2117653"/>
            <a:ext cx="26396" cy="10391"/>
          </a:xfrm>
          <a:custGeom>
            <a:avLst/>
            <a:gdLst/>
            <a:ahLst/>
            <a:cxnLst/>
            <a:rect l="l" t="t" r="r" b="b"/>
            <a:pathLst>
              <a:path w="33654" h="15239">
                <a:moveTo>
                  <a:pt x="0" y="0"/>
                </a:moveTo>
                <a:lnTo>
                  <a:pt x="3048" y="0"/>
                </a:lnTo>
                <a:lnTo>
                  <a:pt x="12192" y="3048"/>
                </a:lnTo>
                <a:lnTo>
                  <a:pt x="18288" y="6096"/>
                </a:lnTo>
                <a:lnTo>
                  <a:pt x="30481" y="12192"/>
                </a:lnTo>
                <a:lnTo>
                  <a:pt x="33529" y="1524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89" name="bk object 589"/>
          <p:cNvSpPr/>
          <p:nvPr/>
        </p:nvSpPr>
        <p:spPr>
          <a:xfrm>
            <a:off x="9756458" y="2134278"/>
            <a:ext cx="57773" cy="10391"/>
          </a:xfrm>
          <a:custGeom>
            <a:avLst/>
            <a:gdLst/>
            <a:ahLst/>
            <a:cxnLst/>
            <a:rect l="l" t="t" r="r" b="b"/>
            <a:pathLst>
              <a:path w="73659" h="15239">
                <a:moveTo>
                  <a:pt x="0" y="0"/>
                </a:moveTo>
                <a:lnTo>
                  <a:pt x="3048" y="3048"/>
                </a:lnTo>
                <a:lnTo>
                  <a:pt x="6096" y="3048"/>
                </a:lnTo>
                <a:lnTo>
                  <a:pt x="12192" y="3048"/>
                </a:lnTo>
                <a:lnTo>
                  <a:pt x="15240" y="6096"/>
                </a:lnTo>
                <a:lnTo>
                  <a:pt x="21337" y="9144"/>
                </a:lnTo>
                <a:lnTo>
                  <a:pt x="27433" y="12192"/>
                </a:lnTo>
                <a:lnTo>
                  <a:pt x="33529" y="12192"/>
                </a:lnTo>
                <a:lnTo>
                  <a:pt x="42674" y="12192"/>
                </a:lnTo>
                <a:lnTo>
                  <a:pt x="51818" y="15239"/>
                </a:lnTo>
                <a:lnTo>
                  <a:pt x="60962" y="15239"/>
                </a:lnTo>
                <a:lnTo>
                  <a:pt x="70107" y="12192"/>
                </a:lnTo>
                <a:lnTo>
                  <a:pt x="73155" y="121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90" name="bk object 590"/>
          <p:cNvSpPr/>
          <p:nvPr/>
        </p:nvSpPr>
        <p:spPr>
          <a:xfrm>
            <a:off x="9823398" y="2140513"/>
            <a:ext cx="23906" cy="8659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0" y="6095"/>
                </a:moveTo>
                <a:lnTo>
                  <a:pt x="6096" y="6095"/>
                </a:lnTo>
                <a:lnTo>
                  <a:pt x="9144" y="6095"/>
                </a:lnTo>
                <a:lnTo>
                  <a:pt x="15240" y="3048"/>
                </a:lnTo>
                <a:lnTo>
                  <a:pt x="18288" y="0"/>
                </a:lnTo>
                <a:lnTo>
                  <a:pt x="21337" y="0"/>
                </a:lnTo>
                <a:lnTo>
                  <a:pt x="24385" y="3048"/>
                </a:lnTo>
                <a:lnTo>
                  <a:pt x="27433" y="3048"/>
                </a:lnTo>
                <a:lnTo>
                  <a:pt x="27433" y="6095"/>
                </a:lnTo>
                <a:lnTo>
                  <a:pt x="30481" y="1219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91" name="bk object 591"/>
          <p:cNvSpPr/>
          <p:nvPr/>
        </p:nvSpPr>
        <p:spPr>
          <a:xfrm>
            <a:off x="9854477" y="2152982"/>
            <a:ext cx="55282" cy="19050"/>
          </a:xfrm>
          <a:custGeom>
            <a:avLst/>
            <a:gdLst/>
            <a:ahLst/>
            <a:cxnLst/>
            <a:rect l="l" t="t" r="r" b="b"/>
            <a:pathLst>
              <a:path w="70484" h="27939">
                <a:moveTo>
                  <a:pt x="0" y="0"/>
                </a:moveTo>
                <a:lnTo>
                  <a:pt x="3048" y="3048"/>
                </a:lnTo>
                <a:lnTo>
                  <a:pt x="9144" y="3048"/>
                </a:lnTo>
                <a:lnTo>
                  <a:pt x="15240" y="3048"/>
                </a:lnTo>
                <a:lnTo>
                  <a:pt x="18288" y="6095"/>
                </a:lnTo>
                <a:lnTo>
                  <a:pt x="27433" y="12191"/>
                </a:lnTo>
                <a:lnTo>
                  <a:pt x="36577" y="15239"/>
                </a:lnTo>
                <a:lnTo>
                  <a:pt x="42674" y="18287"/>
                </a:lnTo>
                <a:lnTo>
                  <a:pt x="51818" y="15239"/>
                </a:lnTo>
                <a:lnTo>
                  <a:pt x="54866" y="15239"/>
                </a:lnTo>
                <a:lnTo>
                  <a:pt x="57914" y="15239"/>
                </a:lnTo>
                <a:lnTo>
                  <a:pt x="60962" y="18287"/>
                </a:lnTo>
                <a:lnTo>
                  <a:pt x="70107" y="2743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92" name="bk object 592"/>
          <p:cNvSpPr/>
          <p:nvPr/>
        </p:nvSpPr>
        <p:spPr>
          <a:xfrm>
            <a:off x="9916636" y="2169607"/>
            <a:ext cx="28886" cy="4330"/>
          </a:xfrm>
          <a:custGeom>
            <a:avLst/>
            <a:gdLst/>
            <a:ahLst/>
            <a:cxnLst/>
            <a:rect l="l" t="t" r="r" b="b"/>
            <a:pathLst>
              <a:path w="36829" h="6350">
                <a:moveTo>
                  <a:pt x="0" y="6096"/>
                </a:moveTo>
                <a:lnTo>
                  <a:pt x="3048" y="6096"/>
                </a:lnTo>
                <a:lnTo>
                  <a:pt x="3048" y="3048"/>
                </a:lnTo>
                <a:lnTo>
                  <a:pt x="6096" y="0"/>
                </a:lnTo>
                <a:lnTo>
                  <a:pt x="15240" y="0"/>
                </a:lnTo>
                <a:lnTo>
                  <a:pt x="18288" y="0"/>
                </a:lnTo>
                <a:lnTo>
                  <a:pt x="27433" y="3048"/>
                </a:lnTo>
                <a:lnTo>
                  <a:pt x="33529" y="3048"/>
                </a:lnTo>
                <a:lnTo>
                  <a:pt x="36577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93" name="bk object 593"/>
          <p:cNvSpPr/>
          <p:nvPr/>
        </p:nvSpPr>
        <p:spPr>
          <a:xfrm>
            <a:off x="9954887" y="2165451"/>
            <a:ext cx="47812" cy="10391"/>
          </a:xfrm>
          <a:custGeom>
            <a:avLst/>
            <a:gdLst/>
            <a:ahLst/>
            <a:cxnLst/>
            <a:rect l="l" t="t" r="r" b="b"/>
            <a:pathLst>
              <a:path w="60959" h="15239">
                <a:moveTo>
                  <a:pt x="0" y="12191"/>
                </a:moveTo>
                <a:lnTo>
                  <a:pt x="3048" y="12191"/>
                </a:lnTo>
                <a:lnTo>
                  <a:pt x="6096" y="15239"/>
                </a:lnTo>
                <a:lnTo>
                  <a:pt x="9144" y="15239"/>
                </a:lnTo>
                <a:lnTo>
                  <a:pt x="12192" y="12191"/>
                </a:lnTo>
                <a:lnTo>
                  <a:pt x="15240" y="9143"/>
                </a:lnTo>
                <a:lnTo>
                  <a:pt x="18288" y="9143"/>
                </a:lnTo>
                <a:lnTo>
                  <a:pt x="21337" y="9143"/>
                </a:lnTo>
                <a:lnTo>
                  <a:pt x="30481" y="12191"/>
                </a:lnTo>
                <a:lnTo>
                  <a:pt x="36577" y="15239"/>
                </a:lnTo>
                <a:lnTo>
                  <a:pt x="39625" y="15239"/>
                </a:lnTo>
                <a:lnTo>
                  <a:pt x="42674" y="15239"/>
                </a:lnTo>
                <a:lnTo>
                  <a:pt x="45722" y="12191"/>
                </a:lnTo>
                <a:lnTo>
                  <a:pt x="45722" y="6095"/>
                </a:lnTo>
                <a:lnTo>
                  <a:pt x="48770" y="3048"/>
                </a:lnTo>
                <a:lnTo>
                  <a:pt x="51818" y="0"/>
                </a:lnTo>
                <a:lnTo>
                  <a:pt x="54866" y="0"/>
                </a:lnTo>
                <a:lnTo>
                  <a:pt x="57914" y="0"/>
                </a:lnTo>
                <a:lnTo>
                  <a:pt x="60962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94" name="bk object 594"/>
          <p:cNvSpPr/>
          <p:nvPr/>
        </p:nvSpPr>
        <p:spPr>
          <a:xfrm>
            <a:off x="10012264" y="2171686"/>
            <a:ext cx="28886" cy="6494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0" y="0"/>
                </a:moveTo>
                <a:lnTo>
                  <a:pt x="3048" y="0"/>
                </a:lnTo>
                <a:lnTo>
                  <a:pt x="6096" y="3048"/>
                </a:lnTo>
                <a:lnTo>
                  <a:pt x="9144" y="6096"/>
                </a:lnTo>
                <a:lnTo>
                  <a:pt x="24385" y="6096"/>
                </a:lnTo>
                <a:lnTo>
                  <a:pt x="33529" y="9144"/>
                </a:lnTo>
                <a:lnTo>
                  <a:pt x="36577" y="914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95" name="bk object 595"/>
          <p:cNvSpPr/>
          <p:nvPr/>
        </p:nvSpPr>
        <p:spPr>
          <a:xfrm>
            <a:off x="10048125" y="2173764"/>
            <a:ext cx="55282" cy="8659"/>
          </a:xfrm>
          <a:custGeom>
            <a:avLst/>
            <a:gdLst/>
            <a:ahLst/>
            <a:cxnLst/>
            <a:rect l="l" t="t" r="r" b="b"/>
            <a:pathLst>
              <a:path w="70484" h="12700">
                <a:moveTo>
                  <a:pt x="0" y="12192"/>
                </a:moveTo>
                <a:lnTo>
                  <a:pt x="6096" y="12192"/>
                </a:lnTo>
                <a:lnTo>
                  <a:pt x="15240" y="12192"/>
                </a:lnTo>
                <a:lnTo>
                  <a:pt x="24385" y="9144"/>
                </a:lnTo>
                <a:lnTo>
                  <a:pt x="30481" y="12192"/>
                </a:lnTo>
                <a:lnTo>
                  <a:pt x="33529" y="9144"/>
                </a:lnTo>
                <a:lnTo>
                  <a:pt x="36577" y="6096"/>
                </a:lnTo>
                <a:lnTo>
                  <a:pt x="39625" y="3048"/>
                </a:lnTo>
                <a:lnTo>
                  <a:pt x="42674" y="3048"/>
                </a:lnTo>
                <a:lnTo>
                  <a:pt x="48770" y="6096"/>
                </a:lnTo>
                <a:lnTo>
                  <a:pt x="51818" y="6096"/>
                </a:lnTo>
                <a:lnTo>
                  <a:pt x="54866" y="3048"/>
                </a:lnTo>
                <a:lnTo>
                  <a:pt x="57914" y="0"/>
                </a:lnTo>
                <a:lnTo>
                  <a:pt x="64011" y="0"/>
                </a:lnTo>
                <a:lnTo>
                  <a:pt x="70107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96" name="bk object 596"/>
          <p:cNvSpPr/>
          <p:nvPr/>
        </p:nvSpPr>
        <p:spPr>
          <a:xfrm>
            <a:off x="10112673" y="2163373"/>
            <a:ext cx="23906" cy="12556"/>
          </a:xfrm>
          <a:custGeom>
            <a:avLst/>
            <a:gdLst/>
            <a:ahLst/>
            <a:cxnLst/>
            <a:rect l="l" t="t" r="r" b="b"/>
            <a:pathLst>
              <a:path w="30479" h="18414">
                <a:moveTo>
                  <a:pt x="0" y="18287"/>
                </a:moveTo>
                <a:lnTo>
                  <a:pt x="6096" y="18287"/>
                </a:lnTo>
                <a:lnTo>
                  <a:pt x="12192" y="18287"/>
                </a:lnTo>
                <a:lnTo>
                  <a:pt x="18288" y="15239"/>
                </a:lnTo>
                <a:lnTo>
                  <a:pt x="21337" y="15239"/>
                </a:lnTo>
                <a:lnTo>
                  <a:pt x="30481" y="6095"/>
                </a:lnTo>
                <a:lnTo>
                  <a:pt x="304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97" name="bk object 597"/>
          <p:cNvSpPr/>
          <p:nvPr/>
        </p:nvSpPr>
        <p:spPr>
          <a:xfrm>
            <a:off x="10136581" y="2113496"/>
            <a:ext cx="31376" cy="41564"/>
          </a:xfrm>
          <a:custGeom>
            <a:avLst/>
            <a:gdLst/>
            <a:ahLst/>
            <a:cxnLst/>
            <a:rect l="l" t="t" r="r" b="b"/>
            <a:pathLst>
              <a:path w="40004" h="60960">
                <a:moveTo>
                  <a:pt x="0" y="60959"/>
                </a:moveTo>
                <a:lnTo>
                  <a:pt x="3048" y="57911"/>
                </a:lnTo>
                <a:lnTo>
                  <a:pt x="3048" y="51815"/>
                </a:lnTo>
                <a:lnTo>
                  <a:pt x="6096" y="45719"/>
                </a:lnTo>
                <a:lnTo>
                  <a:pt x="9144" y="42671"/>
                </a:lnTo>
                <a:lnTo>
                  <a:pt x="12192" y="39623"/>
                </a:lnTo>
                <a:lnTo>
                  <a:pt x="15240" y="30479"/>
                </a:lnTo>
                <a:lnTo>
                  <a:pt x="15240" y="27431"/>
                </a:lnTo>
                <a:lnTo>
                  <a:pt x="15240" y="24383"/>
                </a:lnTo>
                <a:lnTo>
                  <a:pt x="18288" y="21335"/>
                </a:lnTo>
                <a:lnTo>
                  <a:pt x="21337" y="18287"/>
                </a:lnTo>
                <a:lnTo>
                  <a:pt x="27433" y="9143"/>
                </a:lnTo>
                <a:lnTo>
                  <a:pt x="36577" y="3048"/>
                </a:ln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98" name="bk object 598"/>
          <p:cNvSpPr/>
          <p:nvPr/>
        </p:nvSpPr>
        <p:spPr>
          <a:xfrm>
            <a:off x="10174832" y="2084403"/>
            <a:ext cx="14443" cy="22947"/>
          </a:xfrm>
          <a:custGeom>
            <a:avLst/>
            <a:gdLst/>
            <a:ahLst/>
            <a:cxnLst/>
            <a:rect l="l" t="t" r="r" b="b"/>
            <a:pathLst>
              <a:path w="18415" h="33655">
                <a:moveTo>
                  <a:pt x="0" y="33527"/>
                </a:moveTo>
                <a:lnTo>
                  <a:pt x="3048" y="27431"/>
                </a:lnTo>
                <a:lnTo>
                  <a:pt x="6096" y="18287"/>
                </a:lnTo>
                <a:lnTo>
                  <a:pt x="9144" y="12191"/>
                </a:lnTo>
                <a:lnTo>
                  <a:pt x="12192" y="9143"/>
                </a:lnTo>
                <a:lnTo>
                  <a:pt x="18288" y="6096"/>
                </a:lnTo>
                <a:lnTo>
                  <a:pt x="18288" y="3048"/>
                </a:lnTo>
                <a:lnTo>
                  <a:pt x="1828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99" name="bk object 599"/>
          <p:cNvSpPr/>
          <p:nvPr/>
        </p:nvSpPr>
        <p:spPr>
          <a:xfrm>
            <a:off x="10196348" y="2036604"/>
            <a:ext cx="31376" cy="41564"/>
          </a:xfrm>
          <a:custGeom>
            <a:avLst/>
            <a:gdLst/>
            <a:ahLst/>
            <a:cxnLst/>
            <a:rect l="l" t="t" r="r" b="b"/>
            <a:pathLst>
              <a:path w="40005" h="60960">
                <a:moveTo>
                  <a:pt x="0" y="60959"/>
                </a:moveTo>
                <a:lnTo>
                  <a:pt x="0" y="57911"/>
                </a:lnTo>
                <a:lnTo>
                  <a:pt x="0" y="54863"/>
                </a:lnTo>
                <a:lnTo>
                  <a:pt x="0" y="51815"/>
                </a:lnTo>
                <a:lnTo>
                  <a:pt x="6096" y="45719"/>
                </a:lnTo>
                <a:lnTo>
                  <a:pt x="12192" y="33527"/>
                </a:lnTo>
                <a:lnTo>
                  <a:pt x="15240" y="24383"/>
                </a:lnTo>
                <a:lnTo>
                  <a:pt x="15240" y="21335"/>
                </a:lnTo>
                <a:lnTo>
                  <a:pt x="21337" y="18287"/>
                </a:lnTo>
                <a:lnTo>
                  <a:pt x="24385" y="18287"/>
                </a:lnTo>
                <a:lnTo>
                  <a:pt x="27433" y="15239"/>
                </a:lnTo>
                <a:lnTo>
                  <a:pt x="27433" y="12191"/>
                </a:lnTo>
                <a:lnTo>
                  <a:pt x="30481" y="6095"/>
                </a:lnTo>
                <a:lnTo>
                  <a:pt x="33529" y="3047"/>
                </a:lnTo>
                <a:lnTo>
                  <a:pt x="36577" y="0"/>
                </a:ln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00" name="bk object 600"/>
          <p:cNvSpPr/>
          <p:nvPr/>
        </p:nvSpPr>
        <p:spPr>
          <a:xfrm>
            <a:off x="10236991" y="2034526"/>
            <a:ext cx="26396" cy="433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0" y="3048"/>
                </a:moveTo>
                <a:lnTo>
                  <a:pt x="6096" y="6095"/>
                </a:lnTo>
                <a:lnTo>
                  <a:pt x="12192" y="6095"/>
                </a:lnTo>
                <a:lnTo>
                  <a:pt x="18288" y="6095"/>
                </a:lnTo>
                <a:lnTo>
                  <a:pt x="18288" y="3048"/>
                </a:lnTo>
                <a:lnTo>
                  <a:pt x="21337" y="3048"/>
                </a:lnTo>
                <a:lnTo>
                  <a:pt x="21337" y="0"/>
                </a:lnTo>
                <a:lnTo>
                  <a:pt x="24385" y="0"/>
                </a:lnTo>
                <a:lnTo>
                  <a:pt x="27433" y="0"/>
                </a:lnTo>
                <a:lnTo>
                  <a:pt x="335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01" name="bk object 601"/>
          <p:cNvSpPr/>
          <p:nvPr/>
        </p:nvSpPr>
        <p:spPr>
          <a:xfrm>
            <a:off x="10272850" y="1999197"/>
            <a:ext cx="43329" cy="33338"/>
          </a:xfrm>
          <a:custGeom>
            <a:avLst/>
            <a:gdLst/>
            <a:ahLst/>
            <a:cxnLst/>
            <a:rect l="l" t="t" r="r" b="b"/>
            <a:pathLst>
              <a:path w="55244" h="48894">
                <a:moveTo>
                  <a:pt x="0" y="48767"/>
                </a:moveTo>
                <a:lnTo>
                  <a:pt x="3048" y="48767"/>
                </a:lnTo>
                <a:lnTo>
                  <a:pt x="9144" y="42671"/>
                </a:lnTo>
                <a:lnTo>
                  <a:pt x="15240" y="39623"/>
                </a:lnTo>
                <a:lnTo>
                  <a:pt x="18288" y="36575"/>
                </a:lnTo>
                <a:lnTo>
                  <a:pt x="18288" y="33527"/>
                </a:lnTo>
                <a:lnTo>
                  <a:pt x="21337" y="30479"/>
                </a:lnTo>
                <a:lnTo>
                  <a:pt x="27433" y="24383"/>
                </a:lnTo>
                <a:lnTo>
                  <a:pt x="30481" y="21335"/>
                </a:lnTo>
                <a:lnTo>
                  <a:pt x="30481" y="18287"/>
                </a:lnTo>
                <a:lnTo>
                  <a:pt x="33529" y="18287"/>
                </a:lnTo>
                <a:lnTo>
                  <a:pt x="36577" y="18287"/>
                </a:lnTo>
                <a:lnTo>
                  <a:pt x="39625" y="15239"/>
                </a:lnTo>
                <a:lnTo>
                  <a:pt x="42674" y="12191"/>
                </a:lnTo>
                <a:lnTo>
                  <a:pt x="45722" y="12191"/>
                </a:lnTo>
                <a:lnTo>
                  <a:pt x="48770" y="9143"/>
                </a:lnTo>
                <a:lnTo>
                  <a:pt x="51818" y="6095"/>
                </a:lnTo>
                <a:lnTo>
                  <a:pt x="51818" y="3047"/>
                </a:lnTo>
                <a:lnTo>
                  <a:pt x="54866" y="3047"/>
                </a:lnTo>
                <a:lnTo>
                  <a:pt x="5486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02" name="bk object 602"/>
          <p:cNvSpPr/>
          <p:nvPr/>
        </p:nvSpPr>
        <p:spPr>
          <a:xfrm>
            <a:off x="10303930" y="1968025"/>
            <a:ext cx="11953" cy="22947"/>
          </a:xfrm>
          <a:custGeom>
            <a:avLst/>
            <a:gdLst/>
            <a:ahLst/>
            <a:cxnLst/>
            <a:rect l="l" t="t" r="r" b="b"/>
            <a:pathLst>
              <a:path w="15240" h="33655">
                <a:moveTo>
                  <a:pt x="15240" y="33527"/>
                </a:moveTo>
                <a:lnTo>
                  <a:pt x="15240" y="30479"/>
                </a:lnTo>
                <a:lnTo>
                  <a:pt x="12192" y="27431"/>
                </a:lnTo>
                <a:lnTo>
                  <a:pt x="9144" y="27431"/>
                </a:lnTo>
                <a:lnTo>
                  <a:pt x="9144" y="24383"/>
                </a:lnTo>
                <a:lnTo>
                  <a:pt x="9144" y="21335"/>
                </a:lnTo>
                <a:lnTo>
                  <a:pt x="6096" y="18287"/>
                </a:lnTo>
                <a:lnTo>
                  <a:pt x="3048" y="18287"/>
                </a:lnTo>
                <a:lnTo>
                  <a:pt x="3048" y="15239"/>
                </a:lnTo>
                <a:lnTo>
                  <a:pt x="0" y="12191"/>
                </a:lnTo>
                <a:lnTo>
                  <a:pt x="0" y="9143"/>
                </a:lnTo>
                <a:lnTo>
                  <a:pt x="0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03" name="bk object 603"/>
          <p:cNvSpPr/>
          <p:nvPr/>
        </p:nvSpPr>
        <p:spPr>
          <a:xfrm>
            <a:off x="10308712" y="1924384"/>
            <a:ext cx="40838" cy="37666"/>
          </a:xfrm>
          <a:custGeom>
            <a:avLst/>
            <a:gdLst/>
            <a:ahLst/>
            <a:cxnLst/>
            <a:rect l="l" t="t" r="r" b="b"/>
            <a:pathLst>
              <a:path w="52069" h="55244">
                <a:moveTo>
                  <a:pt x="0" y="54863"/>
                </a:moveTo>
                <a:lnTo>
                  <a:pt x="3048" y="51815"/>
                </a:lnTo>
                <a:lnTo>
                  <a:pt x="6096" y="48767"/>
                </a:lnTo>
                <a:lnTo>
                  <a:pt x="9144" y="48767"/>
                </a:lnTo>
                <a:lnTo>
                  <a:pt x="12192" y="45719"/>
                </a:lnTo>
                <a:lnTo>
                  <a:pt x="15240" y="45719"/>
                </a:lnTo>
                <a:lnTo>
                  <a:pt x="15240" y="42671"/>
                </a:lnTo>
                <a:lnTo>
                  <a:pt x="18288" y="39623"/>
                </a:lnTo>
                <a:lnTo>
                  <a:pt x="18288" y="36575"/>
                </a:lnTo>
                <a:lnTo>
                  <a:pt x="21337" y="33527"/>
                </a:lnTo>
                <a:lnTo>
                  <a:pt x="21337" y="30479"/>
                </a:lnTo>
                <a:lnTo>
                  <a:pt x="24385" y="30479"/>
                </a:lnTo>
                <a:lnTo>
                  <a:pt x="24385" y="27431"/>
                </a:lnTo>
                <a:lnTo>
                  <a:pt x="27433" y="21335"/>
                </a:lnTo>
                <a:lnTo>
                  <a:pt x="30481" y="18287"/>
                </a:lnTo>
                <a:lnTo>
                  <a:pt x="33529" y="15239"/>
                </a:lnTo>
                <a:lnTo>
                  <a:pt x="36577" y="15239"/>
                </a:lnTo>
                <a:lnTo>
                  <a:pt x="36577" y="12191"/>
                </a:lnTo>
                <a:lnTo>
                  <a:pt x="36577" y="9143"/>
                </a:lnTo>
                <a:lnTo>
                  <a:pt x="39625" y="9143"/>
                </a:lnTo>
                <a:lnTo>
                  <a:pt x="42674" y="6096"/>
                </a:lnTo>
                <a:lnTo>
                  <a:pt x="45722" y="3048"/>
                </a:lnTo>
                <a:lnTo>
                  <a:pt x="48770" y="3048"/>
                </a:lnTo>
                <a:lnTo>
                  <a:pt x="5181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04" name="bk object 604"/>
          <p:cNvSpPr/>
          <p:nvPr/>
        </p:nvSpPr>
        <p:spPr>
          <a:xfrm>
            <a:off x="10356525" y="1907758"/>
            <a:ext cx="23906" cy="12556"/>
          </a:xfrm>
          <a:custGeom>
            <a:avLst/>
            <a:gdLst/>
            <a:ahLst/>
            <a:cxnLst/>
            <a:rect l="l" t="t" r="r" b="b"/>
            <a:pathLst>
              <a:path w="30480" h="18414">
                <a:moveTo>
                  <a:pt x="0" y="18287"/>
                </a:moveTo>
                <a:lnTo>
                  <a:pt x="3048" y="18287"/>
                </a:lnTo>
                <a:lnTo>
                  <a:pt x="6096" y="15239"/>
                </a:lnTo>
                <a:lnTo>
                  <a:pt x="9144" y="15239"/>
                </a:lnTo>
                <a:lnTo>
                  <a:pt x="9144" y="12191"/>
                </a:lnTo>
                <a:lnTo>
                  <a:pt x="12192" y="12191"/>
                </a:lnTo>
                <a:lnTo>
                  <a:pt x="18288" y="6095"/>
                </a:lnTo>
                <a:lnTo>
                  <a:pt x="18288" y="3048"/>
                </a:lnTo>
                <a:lnTo>
                  <a:pt x="21337" y="3048"/>
                </a:lnTo>
                <a:lnTo>
                  <a:pt x="24385" y="3048"/>
                </a:lnTo>
                <a:lnTo>
                  <a:pt x="27433" y="3048"/>
                </a:lnTo>
                <a:lnTo>
                  <a:pt x="27433" y="0"/>
                </a:lnTo>
                <a:lnTo>
                  <a:pt x="304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05" name="bk object 605"/>
          <p:cNvSpPr/>
          <p:nvPr/>
        </p:nvSpPr>
        <p:spPr>
          <a:xfrm>
            <a:off x="10389995" y="1866195"/>
            <a:ext cx="23906" cy="39831"/>
          </a:xfrm>
          <a:custGeom>
            <a:avLst/>
            <a:gdLst/>
            <a:ahLst/>
            <a:cxnLst/>
            <a:rect l="l" t="t" r="r" b="b"/>
            <a:pathLst>
              <a:path w="30480" h="58419">
                <a:moveTo>
                  <a:pt x="0" y="57911"/>
                </a:moveTo>
                <a:lnTo>
                  <a:pt x="3048" y="57911"/>
                </a:lnTo>
                <a:lnTo>
                  <a:pt x="6096" y="57911"/>
                </a:lnTo>
                <a:lnTo>
                  <a:pt x="9144" y="54863"/>
                </a:lnTo>
                <a:lnTo>
                  <a:pt x="12192" y="54863"/>
                </a:lnTo>
                <a:lnTo>
                  <a:pt x="12192" y="51815"/>
                </a:lnTo>
                <a:lnTo>
                  <a:pt x="12192" y="48767"/>
                </a:lnTo>
                <a:lnTo>
                  <a:pt x="12192" y="27431"/>
                </a:lnTo>
                <a:lnTo>
                  <a:pt x="15240" y="27431"/>
                </a:lnTo>
                <a:lnTo>
                  <a:pt x="15240" y="24383"/>
                </a:lnTo>
                <a:lnTo>
                  <a:pt x="15240" y="21335"/>
                </a:lnTo>
                <a:lnTo>
                  <a:pt x="18288" y="21335"/>
                </a:lnTo>
                <a:lnTo>
                  <a:pt x="18288" y="18287"/>
                </a:lnTo>
                <a:lnTo>
                  <a:pt x="21337" y="18287"/>
                </a:lnTo>
                <a:lnTo>
                  <a:pt x="21337" y="15239"/>
                </a:lnTo>
                <a:lnTo>
                  <a:pt x="21337" y="12192"/>
                </a:lnTo>
                <a:lnTo>
                  <a:pt x="21337" y="9144"/>
                </a:lnTo>
                <a:lnTo>
                  <a:pt x="24385" y="6096"/>
                </a:lnTo>
                <a:lnTo>
                  <a:pt x="27433" y="3048"/>
                </a:lnTo>
                <a:lnTo>
                  <a:pt x="304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06" name="bk object 606"/>
          <p:cNvSpPr/>
          <p:nvPr/>
        </p:nvSpPr>
        <p:spPr>
          <a:xfrm>
            <a:off x="10418683" y="1841257"/>
            <a:ext cx="21914" cy="1905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0" y="27431"/>
                </a:moveTo>
                <a:lnTo>
                  <a:pt x="3048" y="27431"/>
                </a:lnTo>
                <a:lnTo>
                  <a:pt x="3048" y="24383"/>
                </a:lnTo>
                <a:lnTo>
                  <a:pt x="6096" y="24383"/>
                </a:lnTo>
                <a:lnTo>
                  <a:pt x="9144" y="24383"/>
                </a:lnTo>
                <a:lnTo>
                  <a:pt x="12192" y="18287"/>
                </a:lnTo>
                <a:lnTo>
                  <a:pt x="15240" y="18287"/>
                </a:lnTo>
                <a:lnTo>
                  <a:pt x="15240" y="15239"/>
                </a:lnTo>
                <a:lnTo>
                  <a:pt x="18288" y="15239"/>
                </a:lnTo>
                <a:lnTo>
                  <a:pt x="21337" y="12192"/>
                </a:lnTo>
                <a:lnTo>
                  <a:pt x="21337" y="9144"/>
                </a:lnTo>
                <a:lnTo>
                  <a:pt x="21337" y="6096"/>
                </a:lnTo>
                <a:lnTo>
                  <a:pt x="24385" y="6096"/>
                </a:lnTo>
                <a:lnTo>
                  <a:pt x="24385" y="3048"/>
                </a:lnTo>
                <a:lnTo>
                  <a:pt x="274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07" name="bk object 607"/>
          <p:cNvSpPr/>
          <p:nvPr/>
        </p:nvSpPr>
        <p:spPr>
          <a:xfrm>
            <a:off x="10447372" y="1808006"/>
            <a:ext cx="43329" cy="29441"/>
          </a:xfrm>
          <a:custGeom>
            <a:avLst/>
            <a:gdLst/>
            <a:ahLst/>
            <a:cxnLst/>
            <a:rect l="l" t="t" r="r" b="b"/>
            <a:pathLst>
              <a:path w="55244" h="43180">
                <a:moveTo>
                  <a:pt x="0" y="42671"/>
                </a:moveTo>
                <a:lnTo>
                  <a:pt x="0" y="39623"/>
                </a:lnTo>
                <a:lnTo>
                  <a:pt x="3048" y="39623"/>
                </a:lnTo>
                <a:lnTo>
                  <a:pt x="6096" y="36575"/>
                </a:lnTo>
                <a:lnTo>
                  <a:pt x="12192" y="33527"/>
                </a:lnTo>
                <a:lnTo>
                  <a:pt x="15240" y="27431"/>
                </a:lnTo>
                <a:lnTo>
                  <a:pt x="15240" y="24383"/>
                </a:lnTo>
                <a:lnTo>
                  <a:pt x="18288" y="24383"/>
                </a:lnTo>
                <a:lnTo>
                  <a:pt x="21337" y="24383"/>
                </a:lnTo>
                <a:lnTo>
                  <a:pt x="21337" y="21335"/>
                </a:lnTo>
                <a:lnTo>
                  <a:pt x="24385" y="18287"/>
                </a:lnTo>
                <a:lnTo>
                  <a:pt x="27433" y="18287"/>
                </a:lnTo>
                <a:lnTo>
                  <a:pt x="30481" y="15239"/>
                </a:lnTo>
                <a:lnTo>
                  <a:pt x="33529" y="15239"/>
                </a:lnTo>
                <a:lnTo>
                  <a:pt x="36577" y="12191"/>
                </a:lnTo>
                <a:lnTo>
                  <a:pt x="36577" y="9143"/>
                </a:lnTo>
                <a:lnTo>
                  <a:pt x="39625" y="12191"/>
                </a:lnTo>
                <a:lnTo>
                  <a:pt x="39625" y="9143"/>
                </a:lnTo>
                <a:lnTo>
                  <a:pt x="42674" y="6095"/>
                </a:lnTo>
                <a:lnTo>
                  <a:pt x="42674" y="3048"/>
                </a:lnTo>
                <a:lnTo>
                  <a:pt x="45722" y="3048"/>
                </a:lnTo>
                <a:lnTo>
                  <a:pt x="45722" y="0"/>
                </a:lnTo>
                <a:lnTo>
                  <a:pt x="48770" y="0"/>
                </a:lnTo>
                <a:lnTo>
                  <a:pt x="51818" y="0"/>
                </a:lnTo>
                <a:lnTo>
                  <a:pt x="5486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08" name="bk object 608"/>
          <p:cNvSpPr/>
          <p:nvPr/>
        </p:nvSpPr>
        <p:spPr>
          <a:xfrm>
            <a:off x="10499967" y="1795537"/>
            <a:ext cx="23906" cy="10391"/>
          </a:xfrm>
          <a:custGeom>
            <a:avLst/>
            <a:gdLst/>
            <a:ahLst/>
            <a:cxnLst/>
            <a:rect l="l" t="t" r="r" b="b"/>
            <a:pathLst>
              <a:path w="30480" h="15239">
                <a:moveTo>
                  <a:pt x="0" y="15239"/>
                </a:moveTo>
                <a:lnTo>
                  <a:pt x="3048" y="15239"/>
                </a:lnTo>
                <a:lnTo>
                  <a:pt x="6096" y="15239"/>
                </a:lnTo>
                <a:lnTo>
                  <a:pt x="9144" y="15239"/>
                </a:lnTo>
                <a:lnTo>
                  <a:pt x="9144" y="12191"/>
                </a:lnTo>
                <a:lnTo>
                  <a:pt x="12192" y="12191"/>
                </a:lnTo>
                <a:lnTo>
                  <a:pt x="15240" y="12191"/>
                </a:lnTo>
                <a:lnTo>
                  <a:pt x="15240" y="9143"/>
                </a:lnTo>
                <a:lnTo>
                  <a:pt x="18288" y="9143"/>
                </a:lnTo>
                <a:lnTo>
                  <a:pt x="18288" y="6095"/>
                </a:lnTo>
                <a:lnTo>
                  <a:pt x="21337" y="6095"/>
                </a:lnTo>
                <a:lnTo>
                  <a:pt x="24385" y="3048"/>
                </a:lnTo>
                <a:lnTo>
                  <a:pt x="27433" y="3048"/>
                </a:lnTo>
                <a:lnTo>
                  <a:pt x="30481" y="3048"/>
                </a:lnTo>
                <a:lnTo>
                  <a:pt x="304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09" name="bk object 609"/>
          <p:cNvSpPr/>
          <p:nvPr/>
        </p:nvSpPr>
        <p:spPr>
          <a:xfrm>
            <a:off x="10531046" y="1766443"/>
            <a:ext cx="47812" cy="25111"/>
          </a:xfrm>
          <a:custGeom>
            <a:avLst/>
            <a:gdLst/>
            <a:ahLst/>
            <a:cxnLst/>
            <a:rect l="l" t="t" r="r" b="b"/>
            <a:pathLst>
              <a:path w="60959" h="36830">
                <a:moveTo>
                  <a:pt x="0" y="36575"/>
                </a:moveTo>
                <a:lnTo>
                  <a:pt x="0" y="33527"/>
                </a:lnTo>
                <a:lnTo>
                  <a:pt x="3048" y="33527"/>
                </a:lnTo>
                <a:lnTo>
                  <a:pt x="6096" y="30479"/>
                </a:lnTo>
                <a:lnTo>
                  <a:pt x="12192" y="30479"/>
                </a:lnTo>
                <a:lnTo>
                  <a:pt x="15240" y="27431"/>
                </a:lnTo>
                <a:lnTo>
                  <a:pt x="15240" y="24383"/>
                </a:lnTo>
                <a:lnTo>
                  <a:pt x="15240" y="21335"/>
                </a:lnTo>
                <a:lnTo>
                  <a:pt x="18288" y="21335"/>
                </a:lnTo>
                <a:lnTo>
                  <a:pt x="18288" y="18287"/>
                </a:lnTo>
                <a:lnTo>
                  <a:pt x="21337" y="18287"/>
                </a:lnTo>
                <a:lnTo>
                  <a:pt x="21337" y="15239"/>
                </a:lnTo>
                <a:lnTo>
                  <a:pt x="27433" y="18287"/>
                </a:lnTo>
                <a:lnTo>
                  <a:pt x="30481" y="15239"/>
                </a:lnTo>
                <a:lnTo>
                  <a:pt x="33529" y="15239"/>
                </a:lnTo>
                <a:lnTo>
                  <a:pt x="36577" y="18287"/>
                </a:lnTo>
                <a:lnTo>
                  <a:pt x="39625" y="15239"/>
                </a:lnTo>
                <a:lnTo>
                  <a:pt x="42674" y="15239"/>
                </a:lnTo>
                <a:lnTo>
                  <a:pt x="42674" y="12191"/>
                </a:lnTo>
                <a:lnTo>
                  <a:pt x="42674" y="9143"/>
                </a:lnTo>
                <a:lnTo>
                  <a:pt x="45722" y="9143"/>
                </a:lnTo>
                <a:lnTo>
                  <a:pt x="51818" y="6096"/>
                </a:lnTo>
                <a:lnTo>
                  <a:pt x="54866" y="3048"/>
                </a:lnTo>
                <a:lnTo>
                  <a:pt x="6096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10" name="bk object 610"/>
          <p:cNvSpPr/>
          <p:nvPr/>
        </p:nvSpPr>
        <p:spPr>
          <a:xfrm>
            <a:off x="10586032" y="1751896"/>
            <a:ext cx="23906" cy="12556"/>
          </a:xfrm>
          <a:custGeom>
            <a:avLst/>
            <a:gdLst/>
            <a:ahLst/>
            <a:cxnLst/>
            <a:rect l="l" t="t" r="r" b="b"/>
            <a:pathLst>
              <a:path w="30480" h="18414">
                <a:moveTo>
                  <a:pt x="0" y="18287"/>
                </a:moveTo>
                <a:lnTo>
                  <a:pt x="3048" y="18287"/>
                </a:lnTo>
                <a:lnTo>
                  <a:pt x="6096" y="15239"/>
                </a:lnTo>
                <a:lnTo>
                  <a:pt x="6096" y="12191"/>
                </a:lnTo>
                <a:lnTo>
                  <a:pt x="9144" y="12191"/>
                </a:lnTo>
                <a:lnTo>
                  <a:pt x="9144" y="9143"/>
                </a:lnTo>
                <a:lnTo>
                  <a:pt x="12192" y="9143"/>
                </a:lnTo>
                <a:lnTo>
                  <a:pt x="15240" y="9143"/>
                </a:lnTo>
                <a:lnTo>
                  <a:pt x="15240" y="6096"/>
                </a:lnTo>
                <a:lnTo>
                  <a:pt x="15240" y="3048"/>
                </a:lnTo>
                <a:lnTo>
                  <a:pt x="18288" y="0"/>
                </a:lnTo>
                <a:lnTo>
                  <a:pt x="304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11" name="bk object 611"/>
          <p:cNvSpPr/>
          <p:nvPr/>
        </p:nvSpPr>
        <p:spPr>
          <a:xfrm>
            <a:off x="10619503" y="175189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42674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12" name="bk object 612"/>
          <p:cNvSpPr/>
          <p:nvPr/>
        </p:nvSpPr>
        <p:spPr>
          <a:xfrm>
            <a:off x="10691224" y="1753974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13" name="bk object 613"/>
          <p:cNvSpPr/>
          <p:nvPr/>
        </p:nvSpPr>
        <p:spPr>
          <a:xfrm>
            <a:off x="10729475" y="1753974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3155" y="0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14" name="bk object 614"/>
          <p:cNvSpPr/>
          <p:nvPr/>
        </p:nvSpPr>
        <p:spPr>
          <a:xfrm>
            <a:off x="10798806" y="1753974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5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15" name="bk object 615"/>
          <p:cNvSpPr/>
          <p:nvPr/>
        </p:nvSpPr>
        <p:spPr>
          <a:xfrm>
            <a:off x="10839447" y="1756052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12192" y="0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16" name="bk object 616"/>
          <p:cNvSpPr/>
          <p:nvPr/>
        </p:nvSpPr>
        <p:spPr>
          <a:xfrm>
            <a:off x="10908779" y="1756052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17" name="bk object 617"/>
          <p:cNvSpPr/>
          <p:nvPr/>
        </p:nvSpPr>
        <p:spPr>
          <a:xfrm>
            <a:off x="10949419" y="1756052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39625" y="3047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18" name="bk object 618"/>
          <p:cNvSpPr/>
          <p:nvPr/>
        </p:nvSpPr>
        <p:spPr>
          <a:xfrm>
            <a:off x="11018750" y="1758130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19" name="bk object 619"/>
          <p:cNvSpPr/>
          <p:nvPr/>
        </p:nvSpPr>
        <p:spPr>
          <a:xfrm>
            <a:off x="11059392" y="175813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67059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20" name="bk object 620"/>
          <p:cNvSpPr/>
          <p:nvPr/>
        </p:nvSpPr>
        <p:spPr>
          <a:xfrm>
            <a:off x="11128722" y="1760208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21" name="bk object 621"/>
          <p:cNvSpPr/>
          <p:nvPr/>
        </p:nvSpPr>
        <p:spPr>
          <a:xfrm>
            <a:off x="11169365" y="1760208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22" name="bk object 622"/>
          <p:cNvSpPr/>
          <p:nvPr/>
        </p:nvSpPr>
        <p:spPr>
          <a:xfrm>
            <a:off x="11238695" y="1760208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6096" y="0"/>
                </a:ln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23" name="bk object 623"/>
          <p:cNvSpPr/>
          <p:nvPr/>
        </p:nvSpPr>
        <p:spPr>
          <a:xfrm>
            <a:off x="11276945" y="1762287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24" name="bk object 624"/>
          <p:cNvSpPr/>
          <p:nvPr/>
        </p:nvSpPr>
        <p:spPr>
          <a:xfrm>
            <a:off x="11348667" y="1762287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0481" y="0"/>
                </a:ln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25" name="bk object 625"/>
          <p:cNvSpPr/>
          <p:nvPr/>
        </p:nvSpPr>
        <p:spPr>
          <a:xfrm>
            <a:off x="11386918" y="1762287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26" name="bk object 626"/>
          <p:cNvSpPr/>
          <p:nvPr/>
        </p:nvSpPr>
        <p:spPr>
          <a:xfrm>
            <a:off x="11456249" y="1764365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27" name="bk object 627"/>
          <p:cNvSpPr/>
          <p:nvPr/>
        </p:nvSpPr>
        <p:spPr>
          <a:xfrm>
            <a:off x="11496889" y="1764365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12192" y="0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28" name="bk object 628"/>
          <p:cNvSpPr/>
          <p:nvPr/>
        </p:nvSpPr>
        <p:spPr>
          <a:xfrm>
            <a:off x="11566222" y="1764365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5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29" name="bk object 629"/>
          <p:cNvSpPr/>
          <p:nvPr/>
        </p:nvSpPr>
        <p:spPr>
          <a:xfrm>
            <a:off x="11606862" y="1766443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36577" y="0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30" name="bk object 630"/>
          <p:cNvSpPr/>
          <p:nvPr/>
        </p:nvSpPr>
        <p:spPr>
          <a:xfrm>
            <a:off x="11676194" y="1766443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31" name="bk object 631"/>
          <p:cNvSpPr/>
          <p:nvPr/>
        </p:nvSpPr>
        <p:spPr>
          <a:xfrm>
            <a:off x="11716835" y="176644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64011" y="0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32" name="bk object 632"/>
          <p:cNvSpPr/>
          <p:nvPr/>
        </p:nvSpPr>
        <p:spPr>
          <a:xfrm>
            <a:off x="11786166" y="1768521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33" name="bk object 633"/>
          <p:cNvSpPr/>
          <p:nvPr/>
        </p:nvSpPr>
        <p:spPr>
          <a:xfrm>
            <a:off x="11824416" y="1768521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34" name="bk object 634"/>
          <p:cNvSpPr/>
          <p:nvPr/>
        </p:nvSpPr>
        <p:spPr>
          <a:xfrm>
            <a:off x="11896138" y="1768521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048" y="0"/>
                </a:ln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35" name="bk object 635"/>
          <p:cNvSpPr/>
          <p:nvPr/>
        </p:nvSpPr>
        <p:spPr>
          <a:xfrm>
            <a:off x="11934388" y="1768521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36" name="bk object 636"/>
          <p:cNvSpPr/>
          <p:nvPr/>
        </p:nvSpPr>
        <p:spPr>
          <a:xfrm>
            <a:off x="12003719" y="1770599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6577" y="0"/>
                </a:ln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37" name="bk object 637"/>
          <p:cNvSpPr/>
          <p:nvPr/>
        </p:nvSpPr>
        <p:spPr>
          <a:xfrm>
            <a:off x="12044361" y="1769560"/>
            <a:ext cx="4980" cy="216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048"/>
                </a:moveTo>
                <a:lnTo>
                  <a:pt x="6096" y="3048"/>
                </a:lnTo>
                <a:lnTo>
                  <a:pt x="6096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38" name="bk object 638"/>
          <p:cNvSpPr/>
          <p:nvPr/>
        </p:nvSpPr>
        <p:spPr>
          <a:xfrm>
            <a:off x="12037189" y="4889387"/>
            <a:ext cx="11953" cy="866"/>
          </a:xfrm>
          <a:custGeom>
            <a:avLst/>
            <a:gdLst/>
            <a:ahLst/>
            <a:cxnLst/>
            <a:rect l="l" t="t" r="r" b="b"/>
            <a:pathLst>
              <a:path w="15240" h="1270">
                <a:moveTo>
                  <a:pt x="15240" y="0"/>
                </a:moveTo>
                <a:lnTo>
                  <a:pt x="6096" y="795"/>
                </a:lnTo>
                <a:lnTo>
                  <a:pt x="0" y="7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39" name="bk object 639"/>
          <p:cNvSpPr/>
          <p:nvPr/>
        </p:nvSpPr>
        <p:spPr>
          <a:xfrm>
            <a:off x="11996548" y="4889930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5" y="0"/>
                </a:moveTo>
                <a:lnTo>
                  <a:pt x="27433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40" name="bk object 640"/>
          <p:cNvSpPr/>
          <p:nvPr/>
        </p:nvSpPr>
        <p:spPr>
          <a:xfrm>
            <a:off x="11927217" y="4887852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41" name="bk object 641"/>
          <p:cNvSpPr/>
          <p:nvPr/>
        </p:nvSpPr>
        <p:spPr>
          <a:xfrm>
            <a:off x="11888966" y="4887852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577" y="0"/>
                </a:moveTo>
                <a:lnTo>
                  <a:pt x="3048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42" name="bk object 642"/>
          <p:cNvSpPr/>
          <p:nvPr/>
        </p:nvSpPr>
        <p:spPr>
          <a:xfrm>
            <a:off x="11817245" y="4887852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43" name="bk object 643"/>
          <p:cNvSpPr/>
          <p:nvPr/>
        </p:nvSpPr>
        <p:spPr>
          <a:xfrm>
            <a:off x="11778993" y="4885774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36577" y="3048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44" name="bk object 644"/>
          <p:cNvSpPr/>
          <p:nvPr/>
        </p:nvSpPr>
        <p:spPr>
          <a:xfrm>
            <a:off x="11709663" y="4885773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45" name="bk object 645"/>
          <p:cNvSpPr/>
          <p:nvPr/>
        </p:nvSpPr>
        <p:spPr>
          <a:xfrm>
            <a:off x="11669021" y="4885773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46" name="bk object 646"/>
          <p:cNvSpPr/>
          <p:nvPr/>
        </p:nvSpPr>
        <p:spPr>
          <a:xfrm>
            <a:off x="11599690" y="4885773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60962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47" name="bk object 647"/>
          <p:cNvSpPr/>
          <p:nvPr/>
        </p:nvSpPr>
        <p:spPr>
          <a:xfrm>
            <a:off x="11559049" y="4885773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48" name="bk object 648"/>
          <p:cNvSpPr/>
          <p:nvPr/>
        </p:nvSpPr>
        <p:spPr>
          <a:xfrm>
            <a:off x="11489718" y="4885773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33529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49" name="bk object 649"/>
          <p:cNvSpPr/>
          <p:nvPr/>
        </p:nvSpPr>
        <p:spPr>
          <a:xfrm>
            <a:off x="11449077" y="4885773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5" y="0"/>
                </a:moveTo>
                <a:lnTo>
                  <a:pt x="304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50" name="bk object 650"/>
          <p:cNvSpPr/>
          <p:nvPr/>
        </p:nvSpPr>
        <p:spPr>
          <a:xfrm>
            <a:off x="11379746" y="4881617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76203" y="6096"/>
                </a:moveTo>
                <a:lnTo>
                  <a:pt x="6096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51" name="bk object 651"/>
          <p:cNvSpPr/>
          <p:nvPr/>
        </p:nvSpPr>
        <p:spPr>
          <a:xfrm>
            <a:off x="11339104" y="4881617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52" name="bk object 652"/>
          <p:cNvSpPr/>
          <p:nvPr/>
        </p:nvSpPr>
        <p:spPr>
          <a:xfrm>
            <a:off x="11269773" y="4881617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53" name="bk object 653"/>
          <p:cNvSpPr/>
          <p:nvPr/>
        </p:nvSpPr>
        <p:spPr>
          <a:xfrm>
            <a:off x="11231522" y="4881617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577" y="0"/>
                </a:moveTo>
                <a:lnTo>
                  <a:pt x="33529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54" name="bk object 654"/>
          <p:cNvSpPr/>
          <p:nvPr/>
        </p:nvSpPr>
        <p:spPr>
          <a:xfrm>
            <a:off x="11159801" y="4879538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55" name="bk object 655"/>
          <p:cNvSpPr/>
          <p:nvPr/>
        </p:nvSpPr>
        <p:spPr>
          <a:xfrm>
            <a:off x="11121550" y="4879538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577" y="0"/>
                </a:moveTo>
                <a:lnTo>
                  <a:pt x="6096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56" name="bk object 656"/>
          <p:cNvSpPr/>
          <p:nvPr/>
        </p:nvSpPr>
        <p:spPr>
          <a:xfrm>
            <a:off x="11052219" y="4879538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57" name="bk object 657"/>
          <p:cNvSpPr/>
          <p:nvPr/>
        </p:nvSpPr>
        <p:spPr>
          <a:xfrm>
            <a:off x="11011577" y="4877461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58" name="bk object 658"/>
          <p:cNvSpPr/>
          <p:nvPr/>
        </p:nvSpPr>
        <p:spPr>
          <a:xfrm>
            <a:off x="10942247" y="4877461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67059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59" name="bk object 659"/>
          <p:cNvSpPr/>
          <p:nvPr/>
        </p:nvSpPr>
        <p:spPr>
          <a:xfrm>
            <a:off x="10901605" y="4877461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60" name="bk object 660"/>
          <p:cNvSpPr/>
          <p:nvPr/>
        </p:nvSpPr>
        <p:spPr>
          <a:xfrm>
            <a:off x="10832274" y="4875383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3657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61" name="bk object 661"/>
          <p:cNvSpPr/>
          <p:nvPr/>
        </p:nvSpPr>
        <p:spPr>
          <a:xfrm>
            <a:off x="10791634" y="4875383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62" name="bk object 662"/>
          <p:cNvSpPr/>
          <p:nvPr/>
        </p:nvSpPr>
        <p:spPr>
          <a:xfrm>
            <a:off x="10722303" y="4873305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12192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63" name="bk object 663"/>
          <p:cNvSpPr/>
          <p:nvPr/>
        </p:nvSpPr>
        <p:spPr>
          <a:xfrm>
            <a:off x="10684051" y="4875383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64" name="bk object 664"/>
          <p:cNvSpPr/>
          <p:nvPr/>
        </p:nvSpPr>
        <p:spPr>
          <a:xfrm>
            <a:off x="10612330" y="487538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0"/>
                </a:moveTo>
                <a:lnTo>
                  <a:pt x="18288" y="3047"/>
                </a:lnTo>
                <a:lnTo>
                  <a:pt x="0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65" name="bk object 665"/>
          <p:cNvSpPr/>
          <p:nvPr/>
        </p:nvSpPr>
        <p:spPr>
          <a:xfrm>
            <a:off x="10574079" y="4875383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-1524" y="1523"/>
                </a:moveTo>
                <a:lnTo>
                  <a:pt x="38101" y="1523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66" name="bk object 666"/>
          <p:cNvSpPr/>
          <p:nvPr/>
        </p:nvSpPr>
        <p:spPr>
          <a:xfrm>
            <a:off x="10504748" y="4873305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67" name="bk object 667"/>
          <p:cNvSpPr/>
          <p:nvPr/>
        </p:nvSpPr>
        <p:spPr>
          <a:xfrm>
            <a:off x="10464107" y="4873304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68" name="bk object 668"/>
          <p:cNvSpPr/>
          <p:nvPr/>
        </p:nvSpPr>
        <p:spPr>
          <a:xfrm>
            <a:off x="10394776" y="487122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69" name="bk object 669"/>
          <p:cNvSpPr/>
          <p:nvPr/>
        </p:nvSpPr>
        <p:spPr>
          <a:xfrm>
            <a:off x="10354135" y="4869148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5" h="3175">
                <a:moveTo>
                  <a:pt x="39625" y="3048"/>
                </a:moveTo>
                <a:lnTo>
                  <a:pt x="1524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70" name="bk object 670"/>
          <p:cNvSpPr/>
          <p:nvPr/>
        </p:nvSpPr>
        <p:spPr>
          <a:xfrm>
            <a:off x="10284804" y="486707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71" name="bk object 671"/>
          <p:cNvSpPr/>
          <p:nvPr/>
        </p:nvSpPr>
        <p:spPr>
          <a:xfrm>
            <a:off x="10244162" y="4864992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5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72" name="bk object 672"/>
          <p:cNvSpPr/>
          <p:nvPr/>
        </p:nvSpPr>
        <p:spPr>
          <a:xfrm>
            <a:off x="10174831" y="4862914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73155" y="3047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73" name="bk object 673"/>
          <p:cNvSpPr/>
          <p:nvPr/>
        </p:nvSpPr>
        <p:spPr>
          <a:xfrm>
            <a:off x="10136581" y="4862913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74" name="bk object 674"/>
          <p:cNvSpPr/>
          <p:nvPr/>
        </p:nvSpPr>
        <p:spPr>
          <a:xfrm>
            <a:off x="10064859" y="4860835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45722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75" name="bk object 675"/>
          <p:cNvSpPr/>
          <p:nvPr/>
        </p:nvSpPr>
        <p:spPr>
          <a:xfrm>
            <a:off x="10026608" y="4860835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76" name="bk object 676"/>
          <p:cNvSpPr/>
          <p:nvPr/>
        </p:nvSpPr>
        <p:spPr>
          <a:xfrm>
            <a:off x="9957278" y="4858757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15240" y="3047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77" name="bk object 677"/>
          <p:cNvSpPr/>
          <p:nvPr/>
        </p:nvSpPr>
        <p:spPr>
          <a:xfrm>
            <a:off x="9916636" y="4858757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78" name="bk object 678"/>
          <p:cNvSpPr/>
          <p:nvPr/>
        </p:nvSpPr>
        <p:spPr>
          <a:xfrm>
            <a:off x="9861650" y="4856679"/>
            <a:ext cx="45819" cy="14720"/>
          </a:xfrm>
          <a:custGeom>
            <a:avLst/>
            <a:gdLst/>
            <a:ahLst/>
            <a:cxnLst/>
            <a:rect l="l" t="t" r="r" b="b"/>
            <a:pathLst>
              <a:path w="58420" h="21590">
                <a:moveTo>
                  <a:pt x="57914" y="3047"/>
                </a:moveTo>
                <a:lnTo>
                  <a:pt x="21337" y="0"/>
                </a:lnTo>
                <a:lnTo>
                  <a:pt x="21337" y="21335"/>
                </a:lnTo>
                <a:lnTo>
                  <a:pt x="0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79" name="bk object 679"/>
          <p:cNvSpPr/>
          <p:nvPr/>
        </p:nvSpPr>
        <p:spPr>
          <a:xfrm>
            <a:off x="9823399" y="4869148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80" name="bk object 680"/>
          <p:cNvSpPr/>
          <p:nvPr/>
        </p:nvSpPr>
        <p:spPr>
          <a:xfrm>
            <a:off x="9754068" y="486707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81" name="bk object 681"/>
          <p:cNvSpPr/>
          <p:nvPr/>
        </p:nvSpPr>
        <p:spPr>
          <a:xfrm>
            <a:off x="9713426" y="4867070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82" name="bk object 682"/>
          <p:cNvSpPr/>
          <p:nvPr/>
        </p:nvSpPr>
        <p:spPr>
          <a:xfrm>
            <a:off x="9644096" y="4867070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83" name="bk object 683"/>
          <p:cNvSpPr/>
          <p:nvPr/>
        </p:nvSpPr>
        <p:spPr>
          <a:xfrm>
            <a:off x="9603454" y="4867070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12192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84" name="bk object 684"/>
          <p:cNvSpPr/>
          <p:nvPr/>
        </p:nvSpPr>
        <p:spPr>
          <a:xfrm>
            <a:off x="9534123" y="4864992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85" name="bk object 685"/>
          <p:cNvSpPr/>
          <p:nvPr/>
        </p:nvSpPr>
        <p:spPr>
          <a:xfrm>
            <a:off x="9493482" y="4862914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3"/>
                </a:moveTo>
                <a:lnTo>
                  <a:pt x="41149" y="1523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86" name="bk object 686"/>
          <p:cNvSpPr/>
          <p:nvPr/>
        </p:nvSpPr>
        <p:spPr>
          <a:xfrm>
            <a:off x="9424150" y="4862913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87" name="bk object 687"/>
          <p:cNvSpPr/>
          <p:nvPr/>
        </p:nvSpPr>
        <p:spPr>
          <a:xfrm>
            <a:off x="9383510" y="4860835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3"/>
                </a:moveTo>
                <a:lnTo>
                  <a:pt x="41149" y="15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88" name="bk object 688"/>
          <p:cNvSpPr/>
          <p:nvPr/>
        </p:nvSpPr>
        <p:spPr>
          <a:xfrm>
            <a:off x="9314179" y="4860835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4877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89" name="bk object 689"/>
          <p:cNvSpPr/>
          <p:nvPr/>
        </p:nvSpPr>
        <p:spPr>
          <a:xfrm>
            <a:off x="9275927" y="4860835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90" name="bk object 690"/>
          <p:cNvSpPr/>
          <p:nvPr/>
        </p:nvSpPr>
        <p:spPr>
          <a:xfrm>
            <a:off x="9204206" y="4860835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2133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91" name="bk object 691"/>
          <p:cNvSpPr/>
          <p:nvPr/>
        </p:nvSpPr>
        <p:spPr>
          <a:xfrm>
            <a:off x="9165955" y="4858757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92" name="bk object 692"/>
          <p:cNvSpPr/>
          <p:nvPr/>
        </p:nvSpPr>
        <p:spPr>
          <a:xfrm>
            <a:off x="9096624" y="4854600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-1524" y="3047"/>
                </a:moveTo>
                <a:lnTo>
                  <a:pt x="77727" y="3047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93" name="bk object 693"/>
          <p:cNvSpPr/>
          <p:nvPr/>
        </p:nvSpPr>
        <p:spPr>
          <a:xfrm>
            <a:off x="9055983" y="4854601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94" name="bk object 694"/>
          <p:cNvSpPr/>
          <p:nvPr/>
        </p:nvSpPr>
        <p:spPr>
          <a:xfrm>
            <a:off x="8986652" y="485252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95" name="bk object 695"/>
          <p:cNvSpPr/>
          <p:nvPr/>
        </p:nvSpPr>
        <p:spPr>
          <a:xfrm>
            <a:off x="8946011" y="4850445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39625" y="3047"/>
                </a:moveTo>
                <a:lnTo>
                  <a:pt x="2133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96" name="bk object 696"/>
          <p:cNvSpPr/>
          <p:nvPr/>
        </p:nvSpPr>
        <p:spPr>
          <a:xfrm>
            <a:off x="8876680" y="4850444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97" name="bk object 697"/>
          <p:cNvSpPr/>
          <p:nvPr/>
        </p:nvSpPr>
        <p:spPr>
          <a:xfrm>
            <a:off x="8836038" y="4850444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98" name="bk object 698"/>
          <p:cNvSpPr/>
          <p:nvPr/>
        </p:nvSpPr>
        <p:spPr>
          <a:xfrm>
            <a:off x="8766707" y="4850444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73155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99" name="bk object 699"/>
          <p:cNvSpPr/>
          <p:nvPr/>
        </p:nvSpPr>
        <p:spPr>
          <a:xfrm>
            <a:off x="8728456" y="4848366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00" name="bk object 700"/>
          <p:cNvSpPr/>
          <p:nvPr/>
        </p:nvSpPr>
        <p:spPr>
          <a:xfrm>
            <a:off x="8656735" y="4846288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51818" y="3048"/>
                </a:lnTo>
                <a:lnTo>
                  <a:pt x="45722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01" name="bk object 701"/>
          <p:cNvSpPr/>
          <p:nvPr/>
        </p:nvSpPr>
        <p:spPr>
          <a:xfrm>
            <a:off x="8618484" y="4846288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02" name="bk object 702"/>
          <p:cNvSpPr/>
          <p:nvPr/>
        </p:nvSpPr>
        <p:spPr>
          <a:xfrm>
            <a:off x="8549154" y="484421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24385" y="3048"/>
                </a:lnTo>
                <a:lnTo>
                  <a:pt x="12192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03" name="bk object 703"/>
          <p:cNvSpPr/>
          <p:nvPr/>
        </p:nvSpPr>
        <p:spPr>
          <a:xfrm>
            <a:off x="8508512" y="4844210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04" name="bk object 704"/>
          <p:cNvSpPr/>
          <p:nvPr/>
        </p:nvSpPr>
        <p:spPr>
          <a:xfrm>
            <a:off x="8439181" y="4840053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-1524" y="3048"/>
                </a:moveTo>
                <a:lnTo>
                  <a:pt x="77727" y="304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05" name="bk object 705"/>
          <p:cNvSpPr/>
          <p:nvPr/>
        </p:nvSpPr>
        <p:spPr>
          <a:xfrm>
            <a:off x="8398539" y="4840054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06" name="bk object 706"/>
          <p:cNvSpPr/>
          <p:nvPr/>
        </p:nvSpPr>
        <p:spPr>
          <a:xfrm>
            <a:off x="8329208" y="4837975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07" name="bk object 707"/>
          <p:cNvSpPr/>
          <p:nvPr/>
        </p:nvSpPr>
        <p:spPr>
          <a:xfrm>
            <a:off x="8307693" y="4837975"/>
            <a:ext cx="11953" cy="14720"/>
          </a:xfrm>
          <a:custGeom>
            <a:avLst/>
            <a:gdLst/>
            <a:ahLst/>
            <a:cxnLst/>
            <a:rect l="l" t="t" r="r" b="b"/>
            <a:pathLst>
              <a:path w="15240" h="21590">
                <a:moveTo>
                  <a:pt x="15240" y="0"/>
                </a:moveTo>
                <a:lnTo>
                  <a:pt x="0" y="0"/>
                </a:lnTo>
                <a:lnTo>
                  <a:pt x="0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08" name="bk object 708"/>
          <p:cNvSpPr/>
          <p:nvPr/>
        </p:nvSpPr>
        <p:spPr>
          <a:xfrm>
            <a:off x="8238362" y="4852523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09" name="bk object 709"/>
          <p:cNvSpPr/>
          <p:nvPr/>
        </p:nvSpPr>
        <p:spPr>
          <a:xfrm>
            <a:off x="8197720" y="4850445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3"/>
                </a:moveTo>
                <a:lnTo>
                  <a:pt x="38101" y="1523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10" name="bk object 710"/>
          <p:cNvSpPr/>
          <p:nvPr/>
        </p:nvSpPr>
        <p:spPr>
          <a:xfrm>
            <a:off x="8128390" y="4850444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6401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11" name="bk object 711"/>
          <p:cNvSpPr/>
          <p:nvPr/>
        </p:nvSpPr>
        <p:spPr>
          <a:xfrm>
            <a:off x="8087749" y="4850444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12" name="bk object 712"/>
          <p:cNvSpPr/>
          <p:nvPr/>
        </p:nvSpPr>
        <p:spPr>
          <a:xfrm>
            <a:off x="8018417" y="484836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36577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13" name="bk object 713"/>
          <p:cNvSpPr/>
          <p:nvPr/>
        </p:nvSpPr>
        <p:spPr>
          <a:xfrm>
            <a:off x="7977776" y="4848366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14" name="bk object 714"/>
          <p:cNvSpPr/>
          <p:nvPr/>
        </p:nvSpPr>
        <p:spPr>
          <a:xfrm>
            <a:off x="7908445" y="4846288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9144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15" name="bk object 715"/>
          <p:cNvSpPr/>
          <p:nvPr/>
        </p:nvSpPr>
        <p:spPr>
          <a:xfrm>
            <a:off x="7867804" y="4846288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16" name="bk object 716"/>
          <p:cNvSpPr/>
          <p:nvPr/>
        </p:nvSpPr>
        <p:spPr>
          <a:xfrm>
            <a:off x="7798472" y="484421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17" name="bk object 717"/>
          <p:cNvSpPr/>
          <p:nvPr/>
        </p:nvSpPr>
        <p:spPr>
          <a:xfrm>
            <a:off x="7760221" y="4844210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3048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18" name="bk object 718"/>
          <p:cNvSpPr/>
          <p:nvPr/>
        </p:nvSpPr>
        <p:spPr>
          <a:xfrm>
            <a:off x="7688500" y="4844210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19" name="bk object 719"/>
          <p:cNvSpPr/>
          <p:nvPr/>
        </p:nvSpPr>
        <p:spPr>
          <a:xfrm>
            <a:off x="7650250" y="4844210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20" name="bk object 720"/>
          <p:cNvSpPr/>
          <p:nvPr/>
        </p:nvSpPr>
        <p:spPr>
          <a:xfrm>
            <a:off x="7580919" y="4844210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21" name="bk object 721"/>
          <p:cNvSpPr/>
          <p:nvPr/>
        </p:nvSpPr>
        <p:spPr>
          <a:xfrm>
            <a:off x="7540277" y="4842132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22" name="bk object 722"/>
          <p:cNvSpPr/>
          <p:nvPr/>
        </p:nvSpPr>
        <p:spPr>
          <a:xfrm>
            <a:off x="7475728" y="4842131"/>
            <a:ext cx="55282" cy="433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70107" y="0"/>
                </a:moveTo>
                <a:lnTo>
                  <a:pt x="45722" y="0"/>
                </a:lnTo>
                <a:lnTo>
                  <a:pt x="45722" y="6096"/>
                </a:lnTo>
                <a:lnTo>
                  <a:pt x="0" y="60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23" name="bk object 723"/>
          <p:cNvSpPr/>
          <p:nvPr/>
        </p:nvSpPr>
        <p:spPr>
          <a:xfrm>
            <a:off x="7435086" y="4846288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24" name="bk object 724"/>
          <p:cNvSpPr/>
          <p:nvPr/>
        </p:nvSpPr>
        <p:spPr>
          <a:xfrm>
            <a:off x="7365755" y="484421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30481" y="0"/>
                </a:lnTo>
                <a:lnTo>
                  <a:pt x="1524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25" name="bk object 725"/>
          <p:cNvSpPr/>
          <p:nvPr/>
        </p:nvSpPr>
        <p:spPr>
          <a:xfrm>
            <a:off x="7325114" y="4842132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26" name="bk object 726"/>
          <p:cNvSpPr/>
          <p:nvPr/>
        </p:nvSpPr>
        <p:spPr>
          <a:xfrm>
            <a:off x="7255783" y="4840054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304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27" name="bk object 727"/>
          <p:cNvSpPr/>
          <p:nvPr/>
        </p:nvSpPr>
        <p:spPr>
          <a:xfrm>
            <a:off x="7215142" y="4840053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28" name="bk object 728"/>
          <p:cNvSpPr/>
          <p:nvPr/>
        </p:nvSpPr>
        <p:spPr>
          <a:xfrm>
            <a:off x="7145810" y="4837975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29" name="bk object 729"/>
          <p:cNvSpPr/>
          <p:nvPr/>
        </p:nvSpPr>
        <p:spPr>
          <a:xfrm>
            <a:off x="7107560" y="4835898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36577" y="3047"/>
                </a:moveTo>
                <a:lnTo>
                  <a:pt x="24385" y="3047"/>
                </a:lnTo>
                <a:lnTo>
                  <a:pt x="9144" y="3047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30" name="bk object 730"/>
          <p:cNvSpPr/>
          <p:nvPr/>
        </p:nvSpPr>
        <p:spPr>
          <a:xfrm>
            <a:off x="7035838" y="4835898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33529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31" name="bk object 731"/>
          <p:cNvSpPr/>
          <p:nvPr/>
        </p:nvSpPr>
        <p:spPr>
          <a:xfrm>
            <a:off x="6997588" y="4833820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32" name="bk object 732"/>
          <p:cNvSpPr/>
          <p:nvPr/>
        </p:nvSpPr>
        <p:spPr>
          <a:xfrm>
            <a:off x="6928257" y="4833820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73155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33" name="bk object 733"/>
          <p:cNvSpPr/>
          <p:nvPr/>
        </p:nvSpPr>
        <p:spPr>
          <a:xfrm>
            <a:off x="6887615" y="4831741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34" name="bk object 734"/>
          <p:cNvSpPr/>
          <p:nvPr/>
        </p:nvSpPr>
        <p:spPr>
          <a:xfrm>
            <a:off x="6818285" y="482966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60962" y="3048"/>
                </a:lnTo>
                <a:lnTo>
                  <a:pt x="45722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35" name="bk object 735"/>
          <p:cNvSpPr/>
          <p:nvPr/>
        </p:nvSpPr>
        <p:spPr>
          <a:xfrm>
            <a:off x="6777644" y="4827585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39625" y="3048"/>
                </a:moveTo>
                <a:lnTo>
                  <a:pt x="3048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36" name="bk object 736"/>
          <p:cNvSpPr/>
          <p:nvPr/>
        </p:nvSpPr>
        <p:spPr>
          <a:xfrm>
            <a:off x="6717876" y="4815115"/>
            <a:ext cx="50302" cy="10391"/>
          </a:xfrm>
          <a:custGeom>
            <a:avLst/>
            <a:gdLst/>
            <a:ahLst/>
            <a:cxnLst/>
            <a:rect l="l" t="t" r="r" b="b"/>
            <a:pathLst>
              <a:path w="64134" h="15240">
                <a:moveTo>
                  <a:pt x="64011" y="15239"/>
                </a:moveTo>
                <a:lnTo>
                  <a:pt x="30481" y="15239"/>
                </a:lnTo>
                <a:lnTo>
                  <a:pt x="30481" y="0"/>
                </a:lnTo>
                <a:lnTo>
                  <a:pt x="304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37" name="bk object 737"/>
          <p:cNvSpPr/>
          <p:nvPr/>
        </p:nvSpPr>
        <p:spPr>
          <a:xfrm>
            <a:off x="6679624" y="4815115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38" name="bk object 738"/>
          <p:cNvSpPr/>
          <p:nvPr/>
        </p:nvSpPr>
        <p:spPr>
          <a:xfrm>
            <a:off x="6607903" y="4813037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39" name="bk object 739"/>
          <p:cNvSpPr/>
          <p:nvPr/>
        </p:nvSpPr>
        <p:spPr>
          <a:xfrm>
            <a:off x="6569651" y="4813037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24385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40" name="bk object 740"/>
          <p:cNvSpPr/>
          <p:nvPr/>
        </p:nvSpPr>
        <p:spPr>
          <a:xfrm>
            <a:off x="6500321" y="4813037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41" name="bk object 741"/>
          <p:cNvSpPr/>
          <p:nvPr/>
        </p:nvSpPr>
        <p:spPr>
          <a:xfrm>
            <a:off x="6459679" y="4810959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1828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42" name="bk object 742"/>
          <p:cNvSpPr/>
          <p:nvPr/>
        </p:nvSpPr>
        <p:spPr>
          <a:xfrm>
            <a:off x="6390348" y="4810959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43" name="bk object 743"/>
          <p:cNvSpPr/>
          <p:nvPr/>
        </p:nvSpPr>
        <p:spPr>
          <a:xfrm>
            <a:off x="6349707" y="4808881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44" name="bk object 744"/>
          <p:cNvSpPr/>
          <p:nvPr/>
        </p:nvSpPr>
        <p:spPr>
          <a:xfrm>
            <a:off x="6280376" y="480680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57914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45" name="bk object 745"/>
          <p:cNvSpPr/>
          <p:nvPr/>
        </p:nvSpPr>
        <p:spPr>
          <a:xfrm>
            <a:off x="6239735" y="4806803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46" name="bk object 746"/>
          <p:cNvSpPr/>
          <p:nvPr/>
        </p:nvSpPr>
        <p:spPr>
          <a:xfrm>
            <a:off x="6170404" y="4804725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51818" y="3047"/>
                </a:lnTo>
                <a:lnTo>
                  <a:pt x="3048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47" name="bk object 747"/>
          <p:cNvSpPr/>
          <p:nvPr/>
        </p:nvSpPr>
        <p:spPr>
          <a:xfrm>
            <a:off x="6129762" y="4804725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48" name="bk object 748"/>
          <p:cNvSpPr/>
          <p:nvPr/>
        </p:nvSpPr>
        <p:spPr>
          <a:xfrm>
            <a:off x="6060431" y="480264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24385" y="0"/>
                </a:lnTo>
                <a:lnTo>
                  <a:pt x="304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49" name="bk object 749"/>
          <p:cNvSpPr/>
          <p:nvPr/>
        </p:nvSpPr>
        <p:spPr>
          <a:xfrm>
            <a:off x="6022181" y="4802646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50" name="bk object 750"/>
          <p:cNvSpPr/>
          <p:nvPr/>
        </p:nvSpPr>
        <p:spPr>
          <a:xfrm>
            <a:off x="5952850" y="479849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51" name="bk object 751"/>
          <p:cNvSpPr/>
          <p:nvPr/>
        </p:nvSpPr>
        <p:spPr>
          <a:xfrm>
            <a:off x="5912208" y="4798490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52" name="bk object 752"/>
          <p:cNvSpPr/>
          <p:nvPr/>
        </p:nvSpPr>
        <p:spPr>
          <a:xfrm>
            <a:off x="5842878" y="479641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53" name="bk object 753"/>
          <p:cNvSpPr/>
          <p:nvPr/>
        </p:nvSpPr>
        <p:spPr>
          <a:xfrm>
            <a:off x="5802236" y="4796412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2133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54" name="bk object 754"/>
          <p:cNvSpPr/>
          <p:nvPr/>
        </p:nvSpPr>
        <p:spPr>
          <a:xfrm>
            <a:off x="5732905" y="479225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55" name="bk object 755"/>
          <p:cNvSpPr/>
          <p:nvPr/>
        </p:nvSpPr>
        <p:spPr>
          <a:xfrm>
            <a:off x="5692264" y="4792256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56" name="bk object 756"/>
          <p:cNvSpPr/>
          <p:nvPr/>
        </p:nvSpPr>
        <p:spPr>
          <a:xfrm>
            <a:off x="5622932" y="4790178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57" name="bk object 757"/>
          <p:cNvSpPr/>
          <p:nvPr/>
        </p:nvSpPr>
        <p:spPr>
          <a:xfrm>
            <a:off x="5582292" y="4788099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3"/>
                </a:moveTo>
                <a:lnTo>
                  <a:pt x="41149" y="15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58" name="bk object 758"/>
          <p:cNvSpPr/>
          <p:nvPr/>
        </p:nvSpPr>
        <p:spPr>
          <a:xfrm>
            <a:off x="5512961" y="4786021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57914" y="3047"/>
                </a:lnTo>
                <a:lnTo>
                  <a:pt x="51818" y="3047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59" name="bk object 759"/>
          <p:cNvSpPr/>
          <p:nvPr/>
        </p:nvSpPr>
        <p:spPr>
          <a:xfrm>
            <a:off x="5474710" y="4786021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60" name="bk object 760"/>
          <p:cNvSpPr/>
          <p:nvPr/>
        </p:nvSpPr>
        <p:spPr>
          <a:xfrm>
            <a:off x="5405379" y="4783943"/>
            <a:ext cx="57773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55" y="0"/>
                </a:moveTo>
                <a:lnTo>
                  <a:pt x="30481" y="0"/>
                </a:lnTo>
                <a:lnTo>
                  <a:pt x="2133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61" name="bk object 761"/>
          <p:cNvSpPr/>
          <p:nvPr/>
        </p:nvSpPr>
        <p:spPr>
          <a:xfrm>
            <a:off x="5364737" y="4781865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62" name="bk object 762"/>
          <p:cNvSpPr/>
          <p:nvPr/>
        </p:nvSpPr>
        <p:spPr>
          <a:xfrm>
            <a:off x="5295406" y="4781865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304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63" name="bk object 763"/>
          <p:cNvSpPr/>
          <p:nvPr/>
        </p:nvSpPr>
        <p:spPr>
          <a:xfrm>
            <a:off x="5254765" y="4781865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64" name="bk object 764"/>
          <p:cNvSpPr/>
          <p:nvPr/>
        </p:nvSpPr>
        <p:spPr>
          <a:xfrm>
            <a:off x="5185434" y="4779787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65" name="bk object 765"/>
          <p:cNvSpPr/>
          <p:nvPr/>
        </p:nvSpPr>
        <p:spPr>
          <a:xfrm>
            <a:off x="5144793" y="4779787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1524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66" name="bk object 766"/>
          <p:cNvSpPr/>
          <p:nvPr/>
        </p:nvSpPr>
        <p:spPr>
          <a:xfrm>
            <a:off x="5075462" y="4777709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67" name="bk object 767"/>
          <p:cNvSpPr/>
          <p:nvPr/>
        </p:nvSpPr>
        <p:spPr>
          <a:xfrm>
            <a:off x="5034821" y="4777709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68" name="bk object 768"/>
          <p:cNvSpPr/>
          <p:nvPr/>
        </p:nvSpPr>
        <p:spPr>
          <a:xfrm>
            <a:off x="4965489" y="4775631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69" name="bk object 769"/>
          <p:cNvSpPr/>
          <p:nvPr/>
        </p:nvSpPr>
        <p:spPr>
          <a:xfrm>
            <a:off x="4927239" y="4775630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70" name="bk object 770"/>
          <p:cNvSpPr/>
          <p:nvPr/>
        </p:nvSpPr>
        <p:spPr>
          <a:xfrm>
            <a:off x="4855517" y="477355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54866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71" name="bk object 771"/>
          <p:cNvSpPr/>
          <p:nvPr/>
        </p:nvSpPr>
        <p:spPr>
          <a:xfrm>
            <a:off x="4817266" y="4773552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72" name="bk object 772"/>
          <p:cNvSpPr/>
          <p:nvPr/>
        </p:nvSpPr>
        <p:spPr>
          <a:xfrm>
            <a:off x="4747936" y="4771474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24385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73" name="bk object 773"/>
          <p:cNvSpPr/>
          <p:nvPr/>
        </p:nvSpPr>
        <p:spPr>
          <a:xfrm>
            <a:off x="4707293" y="4771473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74" name="bk object 774"/>
          <p:cNvSpPr/>
          <p:nvPr/>
        </p:nvSpPr>
        <p:spPr>
          <a:xfrm>
            <a:off x="4637963" y="4771473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75" name="bk object 775"/>
          <p:cNvSpPr/>
          <p:nvPr/>
        </p:nvSpPr>
        <p:spPr>
          <a:xfrm>
            <a:off x="4597322" y="4769396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76" name="bk object 776"/>
          <p:cNvSpPr/>
          <p:nvPr/>
        </p:nvSpPr>
        <p:spPr>
          <a:xfrm>
            <a:off x="4527991" y="4765239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-1524" y="3047"/>
                </a:moveTo>
                <a:lnTo>
                  <a:pt x="77727" y="3047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77" name="bk object 777"/>
          <p:cNvSpPr/>
          <p:nvPr/>
        </p:nvSpPr>
        <p:spPr>
          <a:xfrm>
            <a:off x="4487350" y="4765240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2133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78" name="bk object 778"/>
          <p:cNvSpPr/>
          <p:nvPr/>
        </p:nvSpPr>
        <p:spPr>
          <a:xfrm>
            <a:off x="4418019" y="4763162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79" name="bk object 779"/>
          <p:cNvSpPr/>
          <p:nvPr/>
        </p:nvSpPr>
        <p:spPr>
          <a:xfrm>
            <a:off x="4377377" y="4763161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80" name="bk object 780"/>
          <p:cNvSpPr/>
          <p:nvPr/>
        </p:nvSpPr>
        <p:spPr>
          <a:xfrm>
            <a:off x="4308046" y="476108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81" name="bk object 781"/>
          <p:cNvSpPr/>
          <p:nvPr/>
        </p:nvSpPr>
        <p:spPr>
          <a:xfrm>
            <a:off x="4269795" y="4761083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82" name="bk object 782"/>
          <p:cNvSpPr/>
          <p:nvPr/>
        </p:nvSpPr>
        <p:spPr>
          <a:xfrm>
            <a:off x="4200464" y="4759005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5181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83" name="bk object 783"/>
          <p:cNvSpPr/>
          <p:nvPr/>
        </p:nvSpPr>
        <p:spPr>
          <a:xfrm>
            <a:off x="4159823" y="4756927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84" name="bk object 784"/>
          <p:cNvSpPr/>
          <p:nvPr/>
        </p:nvSpPr>
        <p:spPr>
          <a:xfrm>
            <a:off x="4090492" y="4754849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2133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85" name="bk object 785"/>
          <p:cNvSpPr/>
          <p:nvPr/>
        </p:nvSpPr>
        <p:spPr>
          <a:xfrm>
            <a:off x="4049851" y="4752771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39625" y="3047"/>
                </a:moveTo>
                <a:lnTo>
                  <a:pt x="30481" y="3047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86" name="bk object 786"/>
          <p:cNvSpPr/>
          <p:nvPr/>
        </p:nvSpPr>
        <p:spPr>
          <a:xfrm>
            <a:off x="3980520" y="475069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36577" y="3047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87" name="bk object 787"/>
          <p:cNvSpPr/>
          <p:nvPr/>
        </p:nvSpPr>
        <p:spPr>
          <a:xfrm>
            <a:off x="3939878" y="4750692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88" name="bk object 788"/>
          <p:cNvSpPr/>
          <p:nvPr/>
        </p:nvSpPr>
        <p:spPr>
          <a:xfrm>
            <a:off x="3870547" y="4748614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89" name="bk object 789"/>
          <p:cNvSpPr/>
          <p:nvPr/>
        </p:nvSpPr>
        <p:spPr>
          <a:xfrm>
            <a:off x="3829907" y="4748614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2133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90" name="bk object 790"/>
          <p:cNvSpPr/>
          <p:nvPr/>
        </p:nvSpPr>
        <p:spPr>
          <a:xfrm>
            <a:off x="3760576" y="474653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91" name="bk object 791"/>
          <p:cNvSpPr/>
          <p:nvPr/>
        </p:nvSpPr>
        <p:spPr>
          <a:xfrm>
            <a:off x="3722324" y="4744458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3"/>
                </a:moveTo>
                <a:lnTo>
                  <a:pt x="38101" y="15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92" name="bk object 792"/>
          <p:cNvSpPr/>
          <p:nvPr/>
        </p:nvSpPr>
        <p:spPr>
          <a:xfrm>
            <a:off x="3650603" y="474238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45722" y="3047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93" name="bk object 793"/>
          <p:cNvSpPr/>
          <p:nvPr/>
        </p:nvSpPr>
        <p:spPr>
          <a:xfrm>
            <a:off x="3612352" y="4742380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94" name="bk object 794"/>
          <p:cNvSpPr/>
          <p:nvPr/>
        </p:nvSpPr>
        <p:spPr>
          <a:xfrm>
            <a:off x="3543021" y="4740302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60962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95" name="bk object 795"/>
          <p:cNvSpPr/>
          <p:nvPr/>
        </p:nvSpPr>
        <p:spPr>
          <a:xfrm>
            <a:off x="3502380" y="4738223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96" name="bk object 796"/>
          <p:cNvSpPr/>
          <p:nvPr/>
        </p:nvSpPr>
        <p:spPr>
          <a:xfrm>
            <a:off x="3433049" y="4736145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33529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97" name="bk object 797"/>
          <p:cNvSpPr/>
          <p:nvPr/>
        </p:nvSpPr>
        <p:spPr>
          <a:xfrm>
            <a:off x="3392408" y="4736145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304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98" name="bk object 798"/>
          <p:cNvSpPr/>
          <p:nvPr/>
        </p:nvSpPr>
        <p:spPr>
          <a:xfrm>
            <a:off x="3323077" y="4734067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6096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99" name="bk object 799"/>
          <p:cNvSpPr/>
          <p:nvPr/>
        </p:nvSpPr>
        <p:spPr>
          <a:xfrm>
            <a:off x="3282436" y="4734067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00" name="bk object 800"/>
          <p:cNvSpPr/>
          <p:nvPr/>
        </p:nvSpPr>
        <p:spPr>
          <a:xfrm>
            <a:off x="3213104" y="4731989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64011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01" name="bk object 801"/>
          <p:cNvSpPr/>
          <p:nvPr/>
        </p:nvSpPr>
        <p:spPr>
          <a:xfrm>
            <a:off x="3174853" y="4731989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27433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02" name="bk object 802"/>
          <p:cNvSpPr/>
          <p:nvPr/>
        </p:nvSpPr>
        <p:spPr>
          <a:xfrm>
            <a:off x="3103132" y="4729910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03" name="bk object 803"/>
          <p:cNvSpPr/>
          <p:nvPr/>
        </p:nvSpPr>
        <p:spPr>
          <a:xfrm>
            <a:off x="3064881" y="4727833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04" name="bk object 804"/>
          <p:cNvSpPr/>
          <p:nvPr/>
        </p:nvSpPr>
        <p:spPr>
          <a:xfrm>
            <a:off x="2995550" y="4725755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6096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05" name="bk object 805"/>
          <p:cNvSpPr/>
          <p:nvPr/>
        </p:nvSpPr>
        <p:spPr>
          <a:xfrm>
            <a:off x="2954908" y="4723676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36577" y="3048"/>
                </a:moveTo>
                <a:lnTo>
                  <a:pt x="18288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06" name="bk object 806"/>
          <p:cNvSpPr/>
          <p:nvPr/>
        </p:nvSpPr>
        <p:spPr>
          <a:xfrm>
            <a:off x="2885578" y="4721598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64011" y="3048"/>
                </a:lnTo>
                <a:lnTo>
                  <a:pt x="42674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07" name="bk object 807"/>
          <p:cNvSpPr/>
          <p:nvPr/>
        </p:nvSpPr>
        <p:spPr>
          <a:xfrm>
            <a:off x="2844937" y="4721598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3048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08" name="bk object 808"/>
          <p:cNvSpPr/>
          <p:nvPr/>
        </p:nvSpPr>
        <p:spPr>
          <a:xfrm>
            <a:off x="2775605" y="471952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45722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09" name="bk object 809"/>
          <p:cNvSpPr/>
          <p:nvPr/>
        </p:nvSpPr>
        <p:spPr>
          <a:xfrm>
            <a:off x="2734965" y="4719520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5" y="0"/>
                </a:moveTo>
                <a:lnTo>
                  <a:pt x="12192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10" name="bk object 810"/>
          <p:cNvSpPr/>
          <p:nvPr/>
        </p:nvSpPr>
        <p:spPr>
          <a:xfrm>
            <a:off x="2665634" y="4715364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57914" y="3047"/>
                </a:lnTo>
                <a:lnTo>
                  <a:pt x="1828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11" name="bk object 811"/>
          <p:cNvSpPr/>
          <p:nvPr/>
        </p:nvSpPr>
        <p:spPr>
          <a:xfrm>
            <a:off x="2627382" y="4715364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12" name="bk object 812"/>
          <p:cNvSpPr/>
          <p:nvPr/>
        </p:nvSpPr>
        <p:spPr>
          <a:xfrm>
            <a:off x="2555661" y="471328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13" name="bk object 813"/>
          <p:cNvSpPr/>
          <p:nvPr/>
        </p:nvSpPr>
        <p:spPr>
          <a:xfrm>
            <a:off x="2517410" y="4711208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-1524" y="1523"/>
                </a:moveTo>
                <a:lnTo>
                  <a:pt x="38101" y="15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14" name="bk object 814"/>
          <p:cNvSpPr/>
          <p:nvPr/>
        </p:nvSpPr>
        <p:spPr>
          <a:xfrm>
            <a:off x="2448079" y="4709129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45722" y="3047"/>
                </a:lnTo>
                <a:lnTo>
                  <a:pt x="6096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15" name="bk object 815"/>
          <p:cNvSpPr/>
          <p:nvPr/>
        </p:nvSpPr>
        <p:spPr>
          <a:xfrm>
            <a:off x="2407438" y="4707051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36577" y="3048"/>
                </a:moveTo>
                <a:lnTo>
                  <a:pt x="15240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16" name="bk object 816"/>
          <p:cNvSpPr/>
          <p:nvPr/>
        </p:nvSpPr>
        <p:spPr>
          <a:xfrm>
            <a:off x="2338107" y="470497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17" name="bk object 817"/>
          <p:cNvSpPr/>
          <p:nvPr/>
        </p:nvSpPr>
        <p:spPr>
          <a:xfrm>
            <a:off x="2297466" y="4702894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5" h="3175">
                <a:moveTo>
                  <a:pt x="39625" y="3047"/>
                </a:moveTo>
                <a:lnTo>
                  <a:pt x="30481" y="3047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18" name="bk object 818"/>
          <p:cNvSpPr/>
          <p:nvPr/>
        </p:nvSpPr>
        <p:spPr>
          <a:xfrm>
            <a:off x="2228135" y="4700817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19" name="bk object 819"/>
          <p:cNvSpPr/>
          <p:nvPr/>
        </p:nvSpPr>
        <p:spPr>
          <a:xfrm>
            <a:off x="2187493" y="4698739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5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20" name="bk object 820"/>
          <p:cNvSpPr/>
          <p:nvPr/>
        </p:nvSpPr>
        <p:spPr>
          <a:xfrm>
            <a:off x="2118162" y="469666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54866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21" name="bk object 821"/>
          <p:cNvSpPr/>
          <p:nvPr/>
        </p:nvSpPr>
        <p:spPr>
          <a:xfrm>
            <a:off x="2079912" y="4694582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-1524" y="1523"/>
                </a:moveTo>
                <a:lnTo>
                  <a:pt x="38101" y="15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22" name="bk object 822"/>
          <p:cNvSpPr/>
          <p:nvPr/>
        </p:nvSpPr>
        <p:spPr>
          <a:xfrm>
            <a:off x="2008190" y="4694581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24385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23" name="bk object 823"/>
          <p:cNvSpPr/>
          <p:nvPr/>
        </p:nvSpPr>
        <p:spPr>
          <a:xfrm>
            <a:off x="1969939" y="4694582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-1524" y="1523"/>
                </a:moveTo>
                <a:lnTo>
                  <a:pt x="38101" y="15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24" name="bk object 824"/>
          <p:cNvSpPr/>
          <p:nvPr/>
        </p:nvSpPr>
        <p:spPr>
          <a:xfrm>
            <a:off x="1900608" y="4698739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0"/>
                </a:moveTo>
                <a:lnTo>
                  <a:pt x="0" y="3048"/>
                </a:lnTo>
                <a:lnTo>
                  <a:pt x="0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25" name="bk object 825"/>
          <p:cNvSpPr/>
          <p:nvPr/>
        </p:nvSpPr>
        <p:spPr>
          <a:xfrm>
            <a:off x="1859967" y="4700817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26" name="bk object 826"/>
          <p:cNvSpPr/>
          <p:nvPr/>
        </p:nvSpPr>
        <p:spPr>
          <a:xfrm>
            <a:off x="1790636" y="4700817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27" name="bk object 827"/>
          <p:cNvSpPr/>
          <p:nvPr/>
        </p:nvSpPr>
        <p:spPr>
          <a:xfrm>
            <a:off x="1749995" y="4700817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5" y="0"/>
                </a:moveTo>
                <a:lnTo>
                  <a:pt x="27433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28" name="bk object 828"/>
          <p:cNvSpPr/>
          <p:nvPr/>
        </p:nvSpPr>
        <p:spPr>
          <a:xfrm>
            <a:off x="1680663" y="4700817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0"/>
                </a:moveTo>
                <a:lnTo>
                  <a:pt x="0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29" name="bk object 829"/>
          <p:cNvSpPr/>
          <p:nvPr/>
        </p:nvSpPr>
        <p:spPr>
          <a:xfrm>
            <a:off x="1640023" y="4702894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5" h="3175">
                <a:moveTo>
                  <a:pt x="-1524" y="1523"/>
                </a:moveTo>
                <a:lnTo>
                  <a:pt x="41149" y="1523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30" name="bk object 830"/>
          <p:cNvSpPr/>
          <p:nvPr/>
        </p:nvSpPr>
        <p:spPr>
          <a:xfrm>
            <a:off x="1570692" y="4700816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-1524" y="3047"/>
                </a:moveTo>
                <a:lnTo>
                  <a:pt x="77727" y="3047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31" name="bk object 831"/>
          <p:cNvSpPr/>
          <p:nvPr/>
        </p:nvSpPr>
        <p:spPr>
          <a:xfrm>
            <a:off x="1532440" y="4700817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32" name="bk object 832"/>
          <p:cNvSpPr/>
          <p:nvPr/>
        </p:nvSpPr>
        <p:spPr>
          <a:xfrm>
            <a:off x="1463110" y="4696660"/>
            <a:ext cx="57773" cy="2165"/>
          </a:xfrm>
          <a:custGeom>
            <a:avLst/>
            <a:gdLst/>
            <a:ahLst/>
            <a:cxnLst/>
            <a:rect l="l" t="t" r="r" b="b"/>
            <a:pathLst>
              <a:path w="73660" h="3175">
                <a:moveTo>
                  <a:pt x="73155" y="3048"/>
                </a:moveTo>
                <a:lnTo>
                  <a:pt x="54866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33" name="bk object 833"/>
          <p:cNvSpPr/>
          <p:nvPr/>
        </p:nvSpPr>
        <p:spPr>
          <a:xfrm>
            <a:off x="1422468" y="4696660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577" y="0"/>
                </a:moveTo>
                <a:lnTo>
                  <a:pt x="2133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34" name="bk object 834"/>
          <p:cNvSpPr/>
          <p:nvPr/>
        </p:nvSpPr>
        <p:spPr>
          <a:xfrm>
            <a:off x="1353137" y="469666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0"/>
                </a:moveTo>
                <a:lnTo>
                  <a:pt x="24385" y="3048"/>
                </a:lnTo>
                <a:lnTo>
                  <a:pt x="0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35" name="bk object 835"/>
          <p:cNvSpPr/>
          <p:nvPr/>
        </p:nvSpPr>
        <p:spPr>
          <a:xfrm>
            <a:off x="1312496" y="4698738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36" name="bk object 836"/>
          <p:cNvSpPr/>
          <p:nvPr/>
        </p:nvSpPr>
        <p:spPr>
          <a:xfrm>
            <a:off x="1243165" y="469666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37" name="bk object 837"/>
          <p:cNvSpPr/>
          <p:nvPr/>
        </p:nvSpPr>
        <p:spPr>
          <a:xfrm>
            <a:off x="1202524" y="4698738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38" name="bk object 838"/>
          <p:cNvSpPr/>
          <p:nvPr/>
        </p:nvSpPr>
        <p:spPr>
          <a:xfrm>
            <a:off x="1133193" y="4698738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76203" y="3048"/>
                </a:moveTo>
                <a:lnTo>
                  <a:pt x="21337" y="6096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39" name="bk object 839"/>
          <p:cNvSpPr/>
          <p:nvPr/>
        </p:nvSpPr>
        <p:spPr>
          <a:xfrm>
            <a:off x="1094942" y="4696660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36577" y="3048"/>
                </a:moveTo>
                <a:lnTo>
                  <a:pt x="24385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40" name="bk object 840"/>
          <p:cNvSpPr/>
          <p:nvPr/>
        </p:nvSpPr>
        <p:spPr>
          <a:xfrm>
            <a:off x="1025611" y="4696660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41" name="bk object 841"/>
          <p:cNvSpPr/>
          <p:nvPr/>
        </p:nvSpPr>
        <p:spPr>
          <a:xfrm>
            <a:off x="984970" y="4696660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577" y="0"/>
                </a:moveTo>
                <a:lnTo>
                  <a:pt x="304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42" name="bk object 842"/>
          <p:cNvSpPr/>
          <p:nvPr/>
        </p:nvSpPr>
        <p:spPr>
          <a:xfrm>
            <a:off x="915638" y="4696660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43" name="bk object 843"/>
          <p:cNvSpPr/>
          <p:nvPr/>
        </p:nvSpPr>
        <p:spPr>
          <a:xfrm>
            <a:off x="874997" y="4694582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5" h="3175">
                <a:moveTo>
                  <a:pt x="39625" y="3047"/>
                </a:moveTo>
                <a:lnTo>
                  <a:pt x="9144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44" name="bk object 844"/>
          <p:cNvSpPr/>
          <p:nvPr/>
        </p:nvSpPr>
        <p:spPr>
          <a:xfrm>
            <a:off x="805667" y="469250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7"/>
                </a:moveTo>
                <a:lnTo>
                  <a:pt x="67059" y="3047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45" name="bk object 845"/>
          <p:cNvSpPr/>
          <p:nvPr/>
        </p:nvSpPr>
        <p:spPr>
          <a:xfrm>
            <a:off x="765025" y="4690425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5" h="3175">
                <a:moveTo>
                  <a:pt x="-1524" y="1523"/>
                </a:moveTo>
                <a:lnTo>
                  <a:pt x="41149" y="1523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46" name="bk object 846"/>
          <p:cNvSpPr/>
          <p:nvPr/>
        </p:nvSpPr>
        <p:spPr>
          <a:xfrm>
            <a:off x="695694" y="4686269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76203" y="6096"/>
                </a:moveTo>
                <a:lnTo>
                  <a:pt x="70107" y="6096"/>
                </a:lnTo>
                <a:lnTo>
                  <a:pt x="42674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47" name="bk object 847"/>
          <p:cNvSpPr/>
          <p:nvPr/>
        </p:nvSpPr>
        <p:spPr>
          <a:xfrm>
            <a:off x="657443" y="4684191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48" name="bk object 848"/>
          <p:cNvSpPr/>
          <p:nvPr/>
        </p:nvSpPr>
        <p:spPr>
          <a:xfrm>
            <a:off x="585721" y="468211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3" y="3048"/>
                </a:moveTo>
                <a:lnTo>
                  <a:pt x="45722" y="3048"/>
                </a:lnTo>
                <a:lnTo>
                  <a:pt x="18288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49" name="bk object 849"/>
          <p:cNvSpPr/>
          <p:nvPr/>
        </p:nvSpPr>
        <p:spPr>
          <a:xfrm>
            <a:off x="547471" y="4682113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5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50" name="bk object 850"/>
          <p:cNvSpPr/>
          <p:nvPr/>
        </p:nvSpPr>
        <p:spPr>
          <a:xfrm>
            <a:off x="494875" y="4665488"/>
            <a:ext cx="43329" cy="14720"/>
          </a:xfrm>
          <a:custGeom>
            <a:avLst/>
            <a:gdLst/>
            <a:ahLst/>
            <a:cxnLst/>
            <a:rect l="l" t="t" r="r" b="b"/>
            <a:pathLst>
              <a:path w="55245" h="21590">
                <a:moveTo>
                  <a:pt x="54866" y="21335"/>
                </a:moveTo>
                <a:lnTo>
                  <a:pt x="0" y="21335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51" name="bk object 851"/>
          <p:cNvSpPr/>
          <p:nvPr/>
        </p:nvSpPr>
        <p:spPr>
          <a:xfrm>
            <a:off x="494875" y="4630159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52" name="bk object 852"/>
          <p:cNvSpPr/>
          <p:nvPr/>
        </p:nvSpPr>
        <p:spPr>
          <a:xfrm>
            <a:off x="497266" y="4569891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53" name="bk object 853"/>
          <p:cNvSpPr/>
          <p:nvPr/>
        </p:nvSpPr>
        <p:spPr>
          <a:xfrm>
            <a:off x="497266" y="4534563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4">
                <a:moveTo>
                  <a:pt x="1524" y="-1524"/>
                </a:moveTo>
                <a:lnTo>
                  <a:pt x="1524" y="41147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54" name="bk object 854"/>
          <p:cNvSpPr/>
          <p:nvPr/>
        </p:nvSpPr>
        <p:spPr>
          <a:xfrm>
            <a:off x="499657" y="4474295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0" y="48767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55" name="bk object 855"/>
          <p:cNvSpPr/>
          <p:nvPr/>
        </p:nvSpPr>
        <p:spPr>
          <a:xfrm>
            <a:off x="502048" y="4438967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4">
                <a:moveTo>
                  <a:pt x="0" y="39623"/>
                </a:moveTo>
                <a:lnTo>
                  <a:pt x="0" y="21335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56" name="bk object 856"/>
          <p:cNvSpPr/>
          <p:nvPr/>
        </p:nvSpPr>
        <p:spPr>
          <a:xfrm>
            <a:off x="504438" y="4378700"/>
            <a:ext cx="4980" cy="51955"/>
          </a:xfrm>
          <a:custGeom>
            <a:avLst/>
            <a:gdLst/>
            <a:ahLst/>
            <a:cxnLst/>
            <a:rect l="l" t="t" r="r" b="b"/>
            <a:pathLst>
              <a:path w="6350" h="76200">
                <a:moveTo>
                  <a:pt x="0" y="76199"/>
                </a:moveTo>
                <a:lnTo>
                  <a:pt x="0" y="67055"/>
                </a:lnTo>
                <a:lnTo>
                  <a:pt x="60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57" name="bk object 857"/>
          <p:cNvSpPr/>
          <p:nvPr/>
        </p:nvSpPr>
        <p:spPr>
          <a:xfrm>
            <a:off x="509220" y="4345450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58" name="bk object 858"/>
          <p:cNvSpPr/>
          <p:nvPr/>
        </p:nvSpPr>
        <p:spPr>
          <a:xfrm>
            <a:off x="511610" y="4285182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59" name="bk object 859"/>
          <p:cNvSpPr/>
          <p:nvPr/>
        </p:nvSpPr>
        <p:spPr>
          <a:xfrm>
            <a:off x="511611" y="4249854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60" name="bk object 860"/>
          <p:cNvSpPr/>
          <p:nvPr/>
        </p:nvSpPr>
        <p:spPr>
          <a:xfrm>
            <a:off x="514001" y="4189587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0" y="54863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61" name="bk object 861"/>
          <p:cNvSpPr/>
          <p:nvPr/>
        </p:nvSpPr>
        <p:spPr>
          <a:xfrm>
            <a:off x="516392" y="4154259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4">
                <a:moveTo>
                  <a:pt x="0" y="39623"/>
                </a:moveTo>
                <a:lnTo>
                  <a:pt x="0" y="18287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62" name="bk object 862"/>
          <p:cNvSpPr/>
          <p:nvPr/>
        </p:nvSpPr>
        <p:spPr>
          <a:xfrm>
            <a:off x="518782" y="4093991"/>
            <a:ext cx="4980" cy="51955"/>
          </a:xfrm>
          <a:custGeom>
            <a:avLst/>
            <a:gdLst/>
            <a:ahLst/>
            <a:cxnLst/>
            <a:rect l="l" t="t" r="r" b="b"/>
            <a:pathLst>
              <a:path w="6350" h="76200">
                <a:moveTo>
                  <a:pt x="0" y="76199"/>
                </a:moveTo>
                <a:lnTo>
                  <a:pt x="3048" y="18287"/>
                </a:lnTo>
                <a:lnTo>
                  <a:pt x="60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63" name="bk object 863"/>
          <p:cNvSpPr/>
          <p:nvPr/>
        </p:nvSpPr>
        <p:spPr>
          <a:xfrm>
            <a:off x="523563" y="4058663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64" name="bk object 864"/>
          <p:cNvSpPr/>
          <p:nvPr/>
        </p:nvSpPr>
        <p:spPr>
          <a:xfrm>
            <a:off x="525955" y="3998395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65" name="bk object 865"/>
          <p:cNvSpPr/>
          <p:nvPr/>
        </p:nvSpPr>
        <p:spPr>
          <a:xfrm>
            <a:off x="528345" y="3965145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66" name="bk object 866"/>
          <p:cNvSpPr/>
          <p:nvPr/>
        </p:nvSpPr>
        <p:spPr>
          <a:xfrm>
            <a:off x="530736" y="3857080"/>
            <a:ext cx="0" cy="97848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67" name="bk object 867"/>
          <p:cNvSpPr/>
          <p:nvPr/>
        </p:nvSpPr>
        <p:spPr>
          <a:xfrm>
            <a:off x="528346" y="3809282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76199"/>
                </a:moveTo>
                <a:lnTo>
                  <a:pt x="0" y="30479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68" name="bk object 868"/>
          <p:cNvSpPr/>
          <p:nvPr/>
        </p:nvSpPr>
        <p:spPr>
          <a:xfrm>
            <a:off x="530736" y="3773953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69" name="bk object 869"/>
          <p:cNvSpPr/>
          <p:nvPr/>
        </p:nvSpPr>
        <p:spPr>
          <a:xfrm>
            <a:off x="533127" y="3713686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70" name="bk object 870"/>
          <p:cNvSpPr/>
          <p:nvPr/>
        </p:nvSpPr>
        <p:spPr>
          <a:xfrm>
            <a:off x="535517" y="3678358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71" name="bk object 871"/>
          <p:cNvSpPr/>
          <p:nvPr/>
        </p:nvSpPr>
        <p:spPr>
          <a:xfrm>
            <a:off x="535517" y="3618090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0" y="60959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72" name="bk object 872"/>
          <p:cNvSpPr/>
          <p:nvPr/>
        </p:nvSpPr>
        <p:spPr>
          <a:xfrm>
            <a:off x="537907" y="3582762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-1524" y="19811"/>
                </a:moveTo>
                <a:lnTo>
                  <a:pt x="1524" y="19811"/>
                </a:lnTo>
              </a:path>
            </a:pathLst>
          </a:custGeom>
          <a:ln w="39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73" name="bk object 873"/>
          <p:cNvSpPr/>
          <p:nvPr/>
        </p:nvSpPr>
        <p:spPr>
          <a:xfrm>
            <a:off x="540299" y="3522495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39623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74" name="bk object 874"/>
          <p:cNvSpPr/>
          <p:nvPr/>
        </p:nvSpPr>
        <p:spPr>
          <a:xfrm>
            <a:off x="542689" y="3489244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75" name="bk object 875"/>
          <p:cNvSpPr/>
          <p:nvPr/>
        </p:nvSpPr>
        <p:spPr>
          <a:xfrm>
            <a:off x="542690" y="3426899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15239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76" name="bk object 876"/>
          <p:cNvSpPr/>
          <p:nvPr/>
        </p:nvSpPr>
        <p:spPr>
          <a:xfrm>
            <a:off x="511610" y="3264802"/>
            <a:ext cx="33867" cy="25111"/>
          </a:xfrm>
          <a:custGeom>
            <a:avLst/>
            <a:gdLst/>
            <a:ahLst/>
            <a:cxnLst/>
            <a:rect l="l" t="t" r="r" b="b"/>
            <a:pathLst>
              <a:path w="43179" h="36829">
                <a:moveTo>
                  <a:pt x="42674" y="36575"/>
                </a:moveTo>
                <a:lnTo>
                  <a:pt x="42674" y="9144"/>
                </a:lnTo>
                <a:lnTo>
                  <a:pt x="3048" y="9144"/>
                </a:lnTo>
                <a:lnTo>
                  <a:pt x="0" y="9144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77" name="bk object 877"/>
          <p:cNvSpPr/>
          <p:nvPr/>
        </p:nvSpPr>
        <p:spPr>
          <a:xfrm>
            <a:off x="511610" y="3231552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78" name="bk object 878"/>
          <p:cNvSpPr/>
          <p:nvPr/>
        </p:nvSpPr>
        <p:spPr>
          <a:xfrm>
            <a:off x="511610" y="3169206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64007"/>
                </a:lnTo>
                <a:lnTo>
                  <a:pt x="0" y="21335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79" name="bk object 879"/>
          <p:cNvSpPr/>
          <p:nvPr/>
        </p:nvSpPr>
        <p:spPr>
          <a:xfrm>
            <a:off x="511611" y="3135956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0" y="36575"/>
                </a:moveTo>
                <a:lnTo>
                  <a:pt x="0" y="27431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80" name="bk object 880"/>
          <p:cNvSpPr/>
          <p:nvPr/>
        </p:nvSpPr>
        <p:spPr>
          <a:xfrm>
            <a:off x="514001" y="3075688"/>
            <a:ext cx="7471" cy="51955"/>
          </a:xfrm>
          <a:custGeom>
            <a:avLst/>
            <a:gdLst/>
            <a:ahLst/>
            <a:cxnLst/>
            <a:rect l="l" t="t" r="r" b="b"/>
            <a:pathLst>
              <a:path w="9525" h="76200">
                <a:moveTo>
                  <a:pt x="0" y="76199"/>
                </a:moveTo>
                <a:lnTo>
                  <a:pt x="914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81" name="bk object 881"/>
          <p:cNvSpPr/>
          <p:nvPr/>
        </p:nvSpPr>
        <p:spPr>
          <a:xfrm>
            <a:off x="521173" y="3040360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4">
                <a:moveTo>
                  <a:pt x="0" y="39623"/>
                </a:moveTo>
                <a:lnTo>
                  <a:pt x="3048" y="9143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82" name="bk object 882"/>
          <p:cNvSpPr/>
          <p:nvPr/>
        </p:nvSpPr>
        <p:spPr>
          <a:xfrm>
            <a:off x="523563" y="2980093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83" name="bk object 883"/>
          <p:cNvSpPr/>
          <p:nvPr/>
        </p:nvSpPr>
        <p:spPr>
          <a:xfrm>
            <a:off x="523563" y="2944764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84" name="bk object 884"/>
          <p:cNvSpPr/>
          <p:nvPr/>
        </p:nvSpPr>
        <p:spPr>
          <a:xfrm>
            <a:off x="523564" y="2884497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0" y="67055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85" name="bk object 885"/>
          <p:cNvSpPr/>
          <p:nvPr/>
        </p:nvSpPr>
        <p:spPr>
          <a:xfrm>
            <a:off x="525955" y="2849169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86" name="bk object 886"/>
          <p:cNvSpPr/>
          <p:nvPr/>
        </p:nvSpPr>
        <p:spPr>
          <a:xfrm>
            <a:off x="525955" y="2788901"/>
            <a:ext cx="4980" cy="51955"/>
          </a:xfrm>
          <a:custGeom>
            <a:avLst/>
            <a:gdLst/>
            <a:ahLst/>
            <a:cxnLst/>
            <a:rect l="l" t="t" r="r" b="b"/>
            <a:pathLst>
              <a:path w="6350" h="76200">
                <a:moveTo>
                  <a:pt x="0" y="76199"/>
                </a:moveTo>
                <a:lnTo>
                  <a:pt x="3048" y="39623"/>
                </a:lnTo>
                <a:lnTo>
                  <a:pt x="60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87" name="bk object 887"/>
          <p:cNvSpPr/>
          <p:nvPr/>
        </p:nvSpPr>
        <p:spPr>
          <a:xfrm>
            <a:off x="530736" y="2755651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0" y="36575"/>
                </a:moveTo>
                <a:lnTo>
                  <a:pt x="3048" y="0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88" name="bk object 888"/>
          <p:cNvSpPr/>
          <p:nvPr/>
        </p:nvSpPr>
        <p:spPr>
          <a:xfrm>
            <a:off x="533127" y="2695384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6096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89" name="bk object 889"/>
          <p:cNvSpPr/>
          <p:nvPr/>
        </p:nvSpPr>
        <p:spPr>
          <a:xfrm>
            <a:off x="535517" y="2660055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90" name="bk object 890"/>
          <p:cNvSpPr/>
          <p:nvPr/>
        </p:nvSpPr>
        <p:spPr>
          <a:xfrm>
            <a:off x="537907" y="2408597"/>
            <a:ext cx="0" cy="243320"/>
          </a:xfrm>
          <a:custGeom>
            <a:avLst/>
            <a:gdLst/>
            <a:ahLst/>
            <a:cxnLst/>
            <a:rect l="l" t="t" r="r" b="b"/>
            <a:pathLst>
              <a:path h="356870">
                <a:moveTo>
                  <a:pt x="0" y="0"/>
                </a:moveTo>
                <a:lnTo>
                  <a:pt x="0" y="35661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91" name="bk object 891"/>
          <p:cNvSpPr/>
          <p:nvPr/>
        </p:nvSpPr>
        <p:spPr>
          <a:xfrm>
            <a:off x="537907" y="2373268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92" name="bk object 892"/>
          <p:cNvSpPr/>
          <p:nvPr/>
        </p:nvSpPr>
        <p:spPr>
          <a:xfrm>
            <a:off x="537907" y="2313000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70103"/>
                </a:lnTo>
                <a:lnTo>
                  <a:pt x="0" y="6095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93" name="bk object 893"/>
          <p:cNvSpPr/>
          <p:nvPr/>
        </p:nvSpPr>
        <p:spPr>
          <a:xfrm>
            <a:off x="535517" y="2279751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94" name="bk object 894"/>
          <p:cNvSpPr/>
          <p:nvPr/>
        </p:nvSpPr>
        <p:spPr>
          <a:xfrm>
            <a:off x="535517" y="1982573"/>
            <a:ext cx="0" cy="287049"/>
          </a:xfrm>
          <a:custGeom>
            <a:avLst/>
            <a:gdLst/>
            <a:ahLst/>
            <a:cxnLst/>
            <a:rect l="l" t="t" r="r" b="b"/>
            <a:pathLst>
              <a:path h="421004">
                <a:moveTo>
                  <a:pt x="0" y="0"/>
                </a:moveTo>
                <a:lnTo>
                  <a:pt x="0" y="42062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95" name="bk object 895"/>
          <p:cNvSpPr/>
          <p:nvPr/>
        </p:nvSpPr>
        <p:spPr>
          <a:xfrm>
            <a:off x="533127" y="1932696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761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96" name="bk object 896"/>
          <p:cNvSpPr/>
          <p:nvPr/>
        </p:nvSpPr>
        <p:spPr>
          <a:xfrm>
            <a:off x="518782" y="1909836"/>
            <a:ext cx="14443" cy="14720"/>
          </a:xfrm>
          <a:custGeom>
            <a:avLst/>
            <a:gdLst/>
            <a:ahLst/>
            <a:cxnLst/>
            <a:rect l="l" t="t" r="r" b="b"/>
            <a:pathLst>
              <a:path w="18415" h="21589">
                <a:moveTo>
                  <a:pt x="18288" y="21335"/>
                </a:moveTo>
                <a:lnTo>
                  <a:pt x="18288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97" name="bk object 897"/>
          <p:cNvSpPr/>
          <p:nvPr/>
        </p:nvSpPr>
        <p:spPr>
          <a:xfrm>
            <a:off x="521173" y="1849569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98" name="bk object 898"/>
          <p:cNvSpPr/>
          <p:nvPr/>
        </p:nvSpPr>
        <p:spPr>
          <a:xfrm>
            <a:off x="525955" y="1814241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5">
                <a:moveTo>
                  <a:pt x="1524" y="-1524"/>
                </a:moveTo>
                <a:lnTo>
                  <a:pt x="1524" y="41147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99" name="bk object 899"/>
          <p:cNvSpPr/>
          <p:nvPr/>
        </p:nvSpPr>
        <p:spPr>
          <a:xfrm>
            <a:off x="528345" y="1753974"/>
            <a:ext cx="4980" cy="51955"/>
          </a:xfrm>
          <a:custGeom>
            <a:avLst/>
            <a:gdLst/>
            <a:ahLst/>
            <a:cxnLst/>
            <a:rect l="l" t="t" r="r" b="b"/>
            <a:pathLst>
              <a:path w="6350" h="76200">
                <a:moveTo>
                  <a:pt x="0" y="76199"/>
                </a:moveTo>
                <a:lnTo>
                  <a:pt x="0" y="54863"/>
                </a:lnTo>
                <a:lnTo>
                  <a:pt x="0" y="51815"/>
                </a:lnTo>
                <a:lnTo>
                  <a:pt x="60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00" name="bk object 900"/>
          <p:cNvSpPr/>
          <p:nvPr/>
        </p:nvSpPr>
        <p:spPr>
          <a:xfrm>
            <a:off x="533127" y="1720723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30">
                <a:moveTo>
                  <a:pt x="0" y="36575"/>
                </a:moveTo>
                <a:lnTo>
                  <a:pt x="0" y="18287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01" name="bk object 901"/>
          <p:cNvSpPr/>
          <p:nvPr/>
        </p:nvSpPr>
        <p:spPr>
          <a:xfrm>
            <a:off x="535517" y="1660456"/>
            <a:ext cx="4980" cy="50223"/>
          </a:xfrm>
          <a:custGeom>
            <a:avLst/>
            <a:gdLst/>
            <a:ahLst/>
            <a:cxnLst/>
            <a:rect l="l" t="t" r="r" b="b"/>
            <a:pathLst>
              <a:path w="6350" h="73660">
                <a:moveTo>
                  <a:pt x="0" y="73151"/>
                </a:moveTo>
                <a:lnTo>
                  <a:pt x="3048" y="24383"/>
                </a:lnTo>
                <a:lnTo>
                  <a:pt x="60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02" name="bk object 902"/>
          <p:cNvSpPr/>
          <p:nvPr/>
        </p:nvSpPr>
        <p:spPr>
          <a:xfrm>
            <a:off x="540299" y="1625127"/>
            <a:ext cx="0" cy="25111"/>
          </a:xfrm>
          <a:custGeom>
            <a:avLst/>
            <a:gdLst/>
            <a:ahLst/>
            <a:cxnLst/>
            <a:rect l="l" t="t" r="r" b="b"/>
            <a:pathLst>
              <a:path h="36830">
                <a:moveTo>
                  <a:pt x="0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03" name="bk object 903"/>
          <p:cNvSpPr/>
          <p:nvPr/>
        </p:nvSpPr>
        <p:spPr>
          <a:xfrm>
            <a:off x="540299" y="1564860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9143"/>
                </a:lnTo>
                <a:lnTo>
                  <a:pt x="3048" y="3047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04" name="bk object 904"/>
          <p:cNvSpPr/>
          <p:nvPr/>
        </p:nvSpPr>
        <p:spPr>
          <a:xfrm>
            <a:off x="542690" y="1529532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5">
                <a:moveTo>
                  <a:pt x="1524" y="-1524"/>
                </a:moveTo>
                <a:lnTo>
                  <a:pt x="1524" y="41147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05" name="bk object 905"/>
          <p:cNvSpPr/>
          <p:nvPr/>
        </p:nvSpPr>
        <p:spPr>
          <a:xfrm>
            <a:off x="545080" y="1469264"/>
            <a:ext cx="4980" cy="51955"/>
          </a:xfrm>
          <a:custGeom>
            <a:avLst/>
            <a:gdLst/>
            <a:ahLst/>
            <a:cxnLst/>
            <a:rect l="l" t="t" r="r" b="b"/>
            <a:pathLst>
              <a:path w="6350" h="76200">
                <a:moveTo>
                  <a:pt x="0" y="76199"/>
                </a:moveTo>
                <a:lnTo>
                  <a:pt x="0" y="67055"/>
                </a:lnTo>
                <a:lnTo>
                  <a:pt x="60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06" name="bk object 906"/>
          <p:cNvSpPr/>
          <p:nvPr/>
        </p:nvSpPr>
        <p:spPr>
          <a:xfrm>
            <a:off x="549862" y="1456796"/>
            <a:ext cx="26396" cy="4330"/>
          </a:xfrm>
          <a:custGeom>
            <a:avLst/>
            <a:gdLst/>
            <a:ahLst/>
            <a:cxnLst/>
            <a:rect l="l" t="t" r="r" b="b"/>
            <a:pathLst>
              <a:path w="33654" h="6350">
                <a:moveTo>
                  <a:pt x="0" y="6096"/>
                </a:moveTo>
                <a:lnTo>
                  <a:pt x="0" y="0"/>
                </a:lnTo>
                <a:lnTo>
                  <a:pt x="33529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07" name="bk object 907"/>
          <p:cNvSpPr/>
          <p:nvPr/>
        </p:nvSpPr>
        <p:spPr>
          <a:xfrm>
            <a:off x="585721" y="1454718"/>
            <a:ext cx="59765" cy="6494"/>
          </a:xfrm>
          <a:custGeom>
            <a:avLst/>
            <a:gdLst/>
            <a:ahLst/>
            <a:cxnLst/>
            <a:rect l="l" t="t" r="r" b="b"/>
            <a:pathLst>
              <a:path w="76200" h="9525">
                <a:moveTo>
                  <a:pt x="0" y="9143"/>
                </a:moveTo>
                <a:lnTo>
                  <a:pt x="33529" y="9143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08" name="bk object 908"/>
          <p:cNvSpPr/>
          <p:nvPr/>
        </p:nvSpPr>
        <p:spPr>
          <a:xfrm>
            <a:off x="655053" y="1450561"/>
            <a:ext cx="28886" cy="4330"/>
          </a:xfrm>
          <a:custGeom>
            <a:avLst/>
            <a:gdLst/>
            <a:ahLst/>
            <a:cxnLst/>
            <a:rect l="l" t="t" r="r" b="b"/>
            <a:pathLst>
              <a:path w="36830" h="6350">
                <a:moveTo>
                  <a:pt x="0" y="6095"/>
                </a:moveTo>
                <a:lnTo>
                  <a:pt x="21337" y="0"/>
                </a:ln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09" name="bk object 909"/>
          <p:cNvSpPr/>
          <p:nvPr/>
        </p:nvSpPr>
        <p:spPr>
          <a:xfrm>
            <a:off x="693303" y="1450562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10" name="bk object 910"/>
          <p:cNvSpPr/>
          <p:nvPr/>
        </p:nvSpPr>
        <p:spPr>
          <a:xfrm>
            <a:off x="765024" y="1452640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11" name="bk object 911"/>
          <p:cNvSpPr/>
          <p:nvPr/>
        </p:nvSpPr>
        <p:spPr>
          <a:xfrm>
            <a:off x="803276" y="1454718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42674" y="0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12" name="bk object 912"/>
          <p:cNvSpPr/>
          <p:nvPr/>
        </p:nvSpPr>
        <p:spPr>
          <a:xfrm>
            <a:off x="872607" y="1456796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5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13" name="bk object 913"/>
          <p:cNvSpPr/>
          <p:nvPr/>
        </p:nvSpPr>
        <p:spPr>
          <a:xfrm>
            <a:off x="913248" y="1458874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30481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14" name="bk object 914"/>
          <p:cNvSpPr/>
          <p:nvPr/>
        </p:nvSpPr>
        <p:spPr>
          <a:xfrm>
            <a:off x="982579" y="1463030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15" name="bk object 915"/>
          <p:cNvSpPr/>
          <p:nvPr/>
        </p:nvSpPr>
        <p:spPr>
          <a:xfrm>
            <a:off x="1023220" y="146303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57914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16" name="bk object 916"/>
          <p:cNvSpPr/>
          <p:nvPr/>
        </p:nvSpPr>
        <p:spPr>
          <a:xfrm>
            <a:off x="1092551" y="1467186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17" name="bk object 917"/>
          <p:cNvSpPr/>
          <p:nvPr/>
        </p:nvSpPr>
        <p:spPr>
          <a:xfrm>
            <a:off x="1133193" y="1465109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3047"/>
                </a:moveTo>
                <a:lnTo>
                  <a:pt x="45722" y="3047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18" name="bk object 918"/>
          <p:cNvSpPr/>
          <p:nvPr/>
        </p:nvSpPr>
        <p:spPr>
          <a:xfrm>
            <a:off x="1202523" y="1465109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-1524" y="1523"/>
                </a:moveTo>
                <a:lnTo>
                  <a:pt x="38101" y="15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19" name="bk object 919"/>
          <p:cNvSpPr/>
          <p:nvPr/>
        </p:nvSpPr>
        <p:spPr>
          <a:xfrm>
            <a:off x="1240774" y="146718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20" name="bk object 920"/>
          <p:cNvSpPr/>
          <p:nvPr/>
        </p:nvSpPr>
        <p:spPr>
          <a:xfrm>
            <a:off x="1310106" y="1471343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24385" y="0"/>
                </a:ln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21" name="bk object 921"/>
          <p:cNvSpPr/>
          <p:nvPr/>
        </p:nvSpPr>
        <p:spPr>
          <a:xfrm>
            <a:off x="1350747" y="147134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51818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22" name="bk object 922"/>
          <p:cNvSpPr/>
          <p:nvPr/>
        </p:nvSpPr>
        <p:spPr>
          <a:xfrm>
            <a:off x="1420077" y="1475499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23" name="bk object 923"/>
          <p:cNvSpPr/>
          <p:nvPr/>
        </p:nvSpPr>
        <p:spPr>
          <a:xfrm>
            <a:off x="1460719" y="1473421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3048"/>
                </a:move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24" name="bk object 924"/>
          <p:cNvSpPr/>
          <p:nvPr/>
        </p:nvSpPr>
        <p:spPr>
          <a:xfrm>
            <a:off x="1530050" y="1473421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25" name="bk object 925"/>
          <p:cNvSpPr/>
          <p:nvPr/>
        </p:nvSpPr>
        <p:spPr>
          <a:xfrm>
            <a:off x="1570692" y="147134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3048"/>
                </a:moveTo>
                <a:lnTo>
                  <a:pt x="33529" y="0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26" name="bk object 926"/>
          <p:cNvSpPr/>
          <p:nvPr/>
        </p:nvSpPr>
        <p:spPr>
          <a:xfrm>
            <a:off x="1640022" y="1473421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0" y="0"/>
                </a:moveTo>
                <a:lnTo>
                  <a:pt x="30481" y="3048"/>
                </a:lnTo>
                <a:lnTo>
                  <a:pt x="36577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27" name="bk object 927"/>
          <p:cNvSpPr/>
          <p:nvPr/>
        </p:nvSpPr>
        <p:spPr>
          <a:xfrm>
            <a:off x="1678273" y="1475499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0" y="0"/>
                </a:moveTo>
                <a:lnTo>
                  <a:pt x="21337" y="3047"/>
                </a:lnTo>
                <a:lnTo>
                  <a:pt x="64011" y="6095"/>
                </a:lnTo>
                <a:lnTo>
                  <a:pt x="76203" y="60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28" name="bk object 928"/>
          <p:cNvSpPr/>
          <p:nvPr/>
        </p:nvSpPr>
        <p:spPr>
          <a:xfrm>
            <a:off x="1749995" y="1479655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29" name="bk object 929"/>
          <p:cNvSpPr/>
          <p:nvPr/>
        </p:nvSpPr>
        <p:spPr>
          <a:xfrm>
            <a:off x="1788245" y="1483812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30" name="bk object 930"/>
          <p:cNvSpPr/>
          <p:nvPr/>
        </p:nvSpPr>
        <p:spPr>
          <a:xfrm>
            <a:off x="1857576" y="1487968"/>
            <a:ext cx="2490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31" name="bk object 931"/>
          <p:cNvSpPr/>
          <p:nvPr/>
        </p:nvSpPr>
        <p:spPr>
          <a:xfrm>
            <a:off x="143441" y="4680034"/>
            <a:ext cx="1229161" cy="1914092"/>
          </a:xfrm>
          <a:custGeom>
            <a:avLst/>
            <a:gdLst/>
            <a:ahLst/>
            <a:cxnLst/>
            <a:rect l="l" t="t" r="r" b="b"/>
            <a:pathLst>
              <a:path w="1567180" h="2807334">
                <a:moveTo>
                  <a:pt x="448077" y="0"/>
                </a:moveTo>
                <a:lnTo>
                  <a:pt x="582195" y="6095"/>
                </a:lnTo>
                <a:lnTo>
                  <a:pt x="609629" y="6095"/>
                </a:lnTo>
                <a:lnTo>
                  <a:pt x="746795" y="9143"/>
                </a:lnTo>
                <a:lnTo>
                  <a:pt x="774229" y="15239"/>
                </a:lnTo>
                <a:lnTo>
                  <a:pt x="911395" y="21335"/>
                </a:lnTo>
                <a:lnTo>
                  <a:pt x="941877" y="21335"/>
                </a:lnTo>
                <a:lnTo>
                  <a:pt x="1075995" y="24383"/>
                </a:lnTo>
                <a:lnTo>
                  <a:pt x="1112573" y="21335"/>
                </a:lnTo>
                <a:lnTo>
                  <a:pt x="1237547" y="24383"/>
                </a:lnTo>
                <a:lnTo>
                  <a:pt x="1283269" y="33527"/>
                </a:lnTo>
                <a:lnTo>
                  <a:pt x="1399099" y="24383"/>
                </a:lnTo>
                <a:lnTo>
                  <a:pt x="1566747" y="27431"/>
                </a:lnTo>
                <a:lnTo>
                  <a:pt x="1560650" y="204214"/>
                </a:lnTo>
                <a:lnTo>
                  <a:pt x="1560650" y="280414"/>
                </a:lnTo>
                <a:lnTo>
                  <a:pt x="1557602" y="356613"/>
                </a:lnTo>
                <a:lnTo>
                  <a:pt x="1557602" y="530348"/>
                </a:lnTo>
                <a:lnTo>
                  <a:pt x="1560650" y="618740"/>
                </a:lnTo>
                <a:lnTo>
                  <a:pt x="1563699" y="710179"/>
                </a:lnTo>
                <a:lnTo>
                  <a:pt x="1560650" y="871722"/>
                </a:lnTo>
                <a:lnTo>
                  <a:pt x="1560650" y="1033265"/>
                </a:lnTo>
                <a:lnTo>
                  <a:pt x="1554554" y="1200904"/>
                </a:lnTo>
                <a:lnTo>
                  <a:pt x="1545410" y="1283199"/>
                </a:lnTo>
                <a:lnTo>
                  <a:pt x="1539313" y="1362447"/>
                </a:lnTo>
                <a:lnTo>
                  <a:pt x="1533217" y="1520942"/>
                </a:lnTo>
                <a:lnTo>
                  <a:pt x="1524073" y="1682485"/>
                </a:lnTo>
                <a:lnTo>
                  <a:pt x="1521025" y="1758684"/>
                </a:lnTo>
                <a:lnTo>
                  <a:pt x="1521025" y="1764780"/>
                </a:lnTo>
                <a:lnTo>
                  <a:pt x="1517976" y="1804404"/>
                </a:lnTo>
                <a:lnTo>
                  <a:pt x="1517976" y="1847075"/>
                </a:lnTo>
                <a:lnTo>
                  <a:pt x="1517976" y="2014714"/>
                </a:lnTo>
                <a:lnTo>
                  <a:pt x="1536265" y="2014714"/>
                </a:lnTo>
                <a:lnTo>
                  <a:pt x="1530169" y="2097010"/>
                </a:lnTo>
                <a:lnTo>
                  <a:pt x="1530169" y="2176257"/>
                </a:lnTo>
                <a:lnTo>
                  <a:pt x="1527121" y="2261601"/>
                </a:lnTo>
                <a:lnTo>
                  <a:pt x="1527121" y="2343896"/>
                </a:lnTo>
                <a:lnTo>
                  <a:pt x="1524073" y="2481055"/>
                </a:lnTo>
                <a:lnTo>
                  <a:pt x="1450917" y="2514583"/>
                </a:lnTo>
                <a:lnTo>
                  <a:pt x="1371665" y="2551159"/>
                </a:lnTo>
                <a:lnTo>
                  <a:pt x="1368617" y="2554207"/>
                </a:lnTo>
                <a:lnTo>
                  <a:pt x="1197921" y="2660886"/>
                </a:lnTo>
                <a:lnTo>
                  <a:pt x="1167440" y="2682222"/>
                </a:lnTo>
                <a:lnTo>
                  <a:pt x="1106477" y="2721846"/>
                </a:lnTo>
                <a:lnTo>
                  <a:pt x="1027225" y="2737086"/>
                </a:lnTo>
                <a:lnTo>
                  <a:pt x="868721" y="2770613"/>
                </a:lnTo>
                <a:lnTo>
                  <a:pt x="853481" y="2776709"/>
                </a:lnTo>
                <a:lnTo>
                  <a:pt x="704121" y="2807189"/>
                </a:lnTo>
                <a:lnTo>
                  <a:pt x="698025" y="2807189"/>
                </a:lnTo>
                <a:lnTo>
                  <a:pt x="536473" y="2776709"/>
                </a:lnTo>
                <a:lnTo>
                  <a:pt x="368825" y="2746230"/>
                </a:lnTo>
                <a:lnTo>
                  <a:pt x="365777" y="2746230"/>
                </a:lnTo>
                <a:lnTo>
                  <a:pt x="201177" y="2715750"/>
                </a:lnTo>
                <a:lnTo>
                  <a:pt x="88396" y="2694414"/>
                </a:lnTo>
                <a:lnTo>
                  <a:pt x="33529" y="2627358"/>
                </a:lnTo>
                <a:lnTo>
                  <a:pt x="24385" y="2615166"/>
                </a:lnTo>
                <a:lnTo>
                  <a:pt x="0" y="2586113"/>
                </a:lnTo>
              </a:path>
            </a:pathLst>
          </a:custGeom>
          <a:ln w="2438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32" name="bk object 932"/>
          <p:cNvSpPr/>
          <p:nvPr/>
        </p:nvSpPr>
        <p:spPr>
          <a:xfrm>
            <a:off x="143442" y="4668720"/>
            <a:ext cx="351615" cy="11690"/>
          </a:xfrm>
          <a:custGeom>
            <a:avLst/>
            <a:gdLst/>
            <a:ahLst/>
            <a:cxnLst/>
            <a:rect l="l" t="t" r="r" b="b"/>
            <a:pathLst>
              <a:path w="448309" h="17145">
                <a:moveTo>
                  <a:pt x="0" y="0"/>
                </a:moveTo>
                <a:lnTo>
                  <a:pt x="118877" y="4402"/>
                </a:lnTo>
                <a:lnTo>
                  <a:pt x="280429" y="4402"/>
                </a:lnTo>
                <a:lnTo>
                  <a:pt x="448077" y="16594"/>
                </a:lnTo>
              </a:path>
            </a:pathLst>
          </a:custGeom>
          <a:ln w="2438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33" name="bk object 933"/>
          <p:cNvSpPr/>
          <p:nvPr/>
        </p:nvSpPr>
        <p:spPr>
          <a:xfrm>
            <a:off x="494875" y="4680034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34" name="bk object 934"/>
          <p:cNvSpPr/>
          <p:nvPr/>
        </p:nvSpPr>
        <p:spPr>
          <a:xfrm>
            <a:off x="564206" y="4682113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35" name="bk object 935"/>
          <p:cNvSpPr/>
          <p:nvPr/>
        </p:nvSpPr>
        <p:spPr>
          <a:xfrm>
            <a:off x="602456" y="4684191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24385" y="0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36" name="bk object 936"/>
          <p:cNvSpPr/>
          <p:nvPr/>
        </p:nvSpPr>
        <p:spPr>
          <a:xfrm>
            <a:off x="674178" y="4686269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37" name="bk object 937"/>
          <p:cNvSpPr/>
          <p:nvPr/>
        </p:nvSpPr>
        <p:spPr>
          <a:xfrm>
            <a:off x="712429" y="4686269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0" y="0"/>
                </a:moveTo>
                <a:lnTo>
                  <a:pt x="21337" y="0"/>
                </a:lnTo>
                <a:lnTo>
                  <a:pt x="48770" y="6096"/>
                </a:lnTo>
                <a:lnTo>
                  <a:pt x="76203" y="60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38" name="bk object 938"/>
          <p:cNvSpPr/>
          <p:nvPr/>
        </p:nvSpPr>
        <p:spPr>
          <a:xfrm>
            <a:off x="781760" y="4690425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5" h="3175">
                <a:moveTo>
                  <a:pt x="-1524" y="1523"/>
                </a:moveTo>
                <a:lnTo>
                  <a:pt x="41149" y="1523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39" name="bk object 939"/>
          <p:cNvSpPr/>
          <p:nvPr/>
        </p:nvSpPr>
        <p:spPr>
          <a:xfrm>
            <a:off x="822401" y="469250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45722" y="3047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40" name="bk object 940"/>
          <p:cNvSpPr/>
          <p:nvPr/>
        </p:nvSpPr>
        <p:spPr>
          <a:xfrm>
            <a:off x="891732" y="4696660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41" name="bk object 941"/>
          <p:cNvSpPr/>
          <p:nvPr/>
        </p:nvSpPr>
        <p:spPr>
          <a:xfrm>
            <a:off x="932374" y="4696660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0107" y="0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42" name="bk object 942"/>
          <p:cNvSpPr/>
          <p:nvPr/>
        </p:nvSpPr>
        <p:spPr>
          <a:xfrm>
            <a:off x="1001704" y="4694582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0" y="3047"/>
                </a:moveTo>
                <a:lnTo>
                  <a:pt x="18288" y="0"/>
                </a:lnTo>
                <a:lnTo>
                  <a:pt x="36577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43" name="bk object 943"/>
          <p:cNvSpPr/>
          <p:nvPr/>
        </p:nvSpPr>
        <p:spPr>
          <a:xfrm>
            <a:off x="1042346" y="4696660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44" name="bk object 944"/>
          <p:cNvSpPr/>
          <p:nvPr/>
        </p:nvSpPr>
        <p:spPr>
          <a:xfrm>
            <a:off x="1111677" y="4696660"/>
            <a:ext cx="28886" cy="4330"/>
          </a:xfrm>
          <a:custGeom>
            <a:avLst/>
            <a:gdLst/>
            <a:ahLst/>
            <a:cxnLst/>
            <a:rect l="l" t="t" r="r" b="b"/>
            <a:pathLst>
              <a:path w="36830" h="6350">
                <a:moveTo>
                  <a:pt x="0" y="0"/>
                </a:moveTo>
                <a:lnTo>
                  <a:pt x="3048" y="0"/>
                </a:lnTo>
                <a:lnTo>
                  <a:pt x="36577" y="60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45" name="bk object 945"/>
          <p:cNvSpPr/>
          <p:nvPr/>
        </p:nvSpPr>
        <p:spPr>
          <a:xfrm>
            <a:off x="1149928" y="4698738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-1524" y="3048"/>
                </a:moveTo>
                <a:lnTo>
                  <a:pt x="77727" y="304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46" name="bk object 946"/>
          <p:cNvSpPr/>
          <p:nvPr/>
        </p:nvSpPr>
        <p:spPr>
          <a:xfrm>
            <a:off x="1219259" y="4696660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5" h="3175">
                <a:moveTo>
                  <a:pt x="0" y="3048"/>
                </a:moveTo>
                <a:lnTo>
                  <a:pt x="27433" y="0"/>
                </a:ln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47" name="bk object 947"/>
          <p:cNvSpPr/>
          <p:nvPr/>
        </p:nvSpPr>
        <p:spPr>
          <a:xfrm>
            <a:off x="1259900" y="469666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48" name="bk object 948"/>
          <p:cNvSpPr/>
          <p:nvPr/>
        </p:nvSpPr>
        <p:spPr>
          <a:xfrm>
            <a:off x="1329231" y="4698738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49" name="bk object 949"/>
          <p:cNvSpPr/>
          <p:nvPr/>
        </p:nvSpPr>
        <p:spPr>
          <a:xfrm>
            <a:off x="1369873" y="4698739"/>
            <a:ext cx="2490" cy="48058"/>
          </a:xfrm>
          <a:custGeom>
            <a:avLst/>
            <a:gdLst/>
            <a:ahLst/>
            <a:cxnLst/>
            <a:rect l="l" t="t" r="r" b="b"/>
            <a:pathLst>
              <a:path w="3175" h="70484">
                <a:moveTo>
                  <a:pt x="0" y="0"/>
                </a:moveTo>
                <a:lnTo>
                  <a:pt x="3048" y="0"/>
                </a:lnTo>
                <a:lnTo>
                  <a:pt x="3048" y="701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50" name="bk object 950"/>
          <p:cNvSpPr/>
          <p:nvPr/>
        </p:nvSpPr>
        <p:spPr>
          <a:xfrm>
            <a:off x="1369872" y="4754849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51" name="bk object 951"/>
          <p:cNvSpPr/>
          <p:nvPr/>
        </p:nvSpPr>
        <p:spPr>
          <a:xfrm>
            <a:off x="1367482" y="4790178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42671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52" name="bk object 952"/>
          <p:cNvSpPr/>
          <p:nvPr/>
        </p:nvSpPr>
        <p:spPr>
          <a:xfrm>
            <a:off x="1365091" y="4885773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54863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53" name="bk object 953"/>
          <p:cNvSpPr/>
          <p:nvPr/>
        </p:nvSpPr>
        <p:spPr>
          <a:xfrm>
            <a:off x="1365091" y="4946040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54" name="bk object 954"/>
          <p:cNvSpPr/>
          <p:nvPr/>
        </p:nvSpPr>
        <p:spPr>
          <a:xfrm>
            <a:off x="1365091" y="4979291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55" name="bk object 955"/>
          <p:cNvSpPr/>
          <p:nvPr/>
        </p:nvSpPr>
        <p:spPr>
          <a:xfrm>
            <a:off x="1365091" y="5041636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56" name="bk object 956"/>
          <p:cNvSpPr/>
          <p:nvPr/>
        </p:nvSpPr>
        <p:spPr>
          <a:xfrm>
            <a:off x="1365091" y="5074886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0"/>
                </a:moveTo>
                <a:lnTo>
                  <a:pt x="3048" y="39623"/>
                </a:lnTo>
                <a:lnTo>
                  <a:pt x="3048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57" name="bk object 957"/>
          <p:cNvSpPr/>
          <p:nvPr/>
        </p:nvSpPr>
        <p:spPr>
          <a:xfrm>
            <a:off x="1367482" y="5135154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4">
                <a:moveTo>
                  <a:pt x="1524" y="-1524"/>
                </a:moveTo>
                <a:lnTo>
                  <a:pt x="1524" y="41147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58" name="bk object 958"/>
          <p:cNvSpPr/>
          <p:nvPr/>
        </p:nvSpPr>
        <p:spPr>
          <a:xfrm>
            <a:off x="1367482" y="5170482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59" name="bk object 959"/>
          <p:cNvSpPr/>
          <p:nvPr/>
        </p:nvSpPr>
        <p:spPr>
          <a:xfrm>
            <a:off x="1367482" y="5230749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60" name="bk object 960"/>
          <p:cNvSpPr/>
          <p:nvPr/>
        </p:nvSpPr>
        <p:spPr>
          <a:xfrm>
            <a:off x="1367482" y="5266078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12192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61" name="bk object 961"/>
          <p:cNvSpPr/>
          <p:nvPr/>
        </p:nvSpPr>
        <p:spPr>
          <a:xfrm>
            <a:off x="1367482" y="5326345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62" name="bk object 962"/>
          <p:cNvSpPr/>
          <p:nvPr/>
        </p:nvSpPr>
        <p:spPr>
          <a:xfrm>
            <a:off x="1367482" y="5361673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33527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63" name="bk object 963"/>
          <p:cNvSpPr/>
          <p:nvPr/>
        </p:nvSpPr>
        <p:spPr>
          <a:xfrm>
            <a:off x="1365091" y="5421940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64" name="bk object 964"/>
          <p:cNvSpPr/>
          <p:nvPr/>
        </p:nvSpPr>
        <p:spPr>
          <a:xfrm>
            <a:off x="1360310" y="5457269"/>
            <a:ext cx="4980" cy="50223"/>
          </a:xfrm>
          <a:custGeom>
            <a:avLst/>
            <a:gdLst/>
            <a:ahLst/>
            <a:cxnLst/>
            <a:rect l="l" t="t" r="r" b="b"/>
            <a:pathLst>
              <a:path w="6350" h="73659">
                <a:moveTo>
                  <a:pt x="6096" y="0"/>
                </a:moveTo>
                <a:lnTo>
                  <a:pt x="3048" y="60959"/>
                </a:lnTo>
                <a:lnTo>
                  <a:pt x="0" y="7315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65" name="bk object 965"/>
          <p:cNvSpPr/>
          <p:nvPr/>
        </p:nvSpPr>
        <p:spPr>
          <a:xfrm>
            <a:off x="1357920" y="5517537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66" name="bk object 966"/>
          <p:cNvSpPr/>
          <p:nvPr/>
        </p:nvSpPr>
        <p:spPr>
          <a:xfrm>
            <a:off x="1350747" y="5550787"/>
            <a:ext cx="7471" cy="51955"/>
          </a:xfrm>
          <a:custGeom>
            <a:avLst/>
            <a:gdLst/>
            <a:ahLst/>
            <a:cxnLst/>
            <a:rect l="l" t="t" r="r" b="b"/>
            <a:pathLst>
              <a:path w="9525" h="76200">
                <a:moveTo>
                  <a:pt x="9144" y="0"/>
                </a:moveTo>
                <a:lnTo>
                  <a:pt x="6096" y="6095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67" name="bk object 967"/>
          <p:cNvSpPr/>
          <p:nvPr/>
        </p:nvSpPr>
        <p:spPr>
          <a:xfrm>
            <a:off x="1350747" y="5611055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68" name="bk object 968"/>
          <p:cNvSpPr/>
          <p:nvPr/>
        </p:nvSpPr>
        <p:spPr>
          <a:xfrm>
            <a:off x="1345966" y="5646382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69" name="bk object 969"/>
          <p:cNvSpPr/>
          <p:nvPr/>
        </p:nvSpPr>
        <p:spPr>
          <a:xfrm>
            <a:off x="1343575" y="5706650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4">
                <a:moveTo>
                  <a:pt x="3048" y="0"/>
                </a:moveTo>
                <a:lnTo>
                  <a:pt x="3048" y="15239"/>
                </a:ln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70" name="bk object 970"/>
          <p:cNvSpPr/>
          <p:nvPr/>
        </p:nvSpPr>
        <p:spPr>
          <a:xfrm>
            <a:off x="1341184" y="5741978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71" name="bk object 971"/>
          <p:cNvSpPr/>
          <p:nvPr/>
        </p:nvSpPr>
        <p:spPr>
          <a:xfrm>
            <a:off x="1338793" y="5802246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-1524" y="18287"/>
                </a:moveTo>
                <a:lnTo>
                  <a:pt x="1524" y="18287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72" name="bk object 972"/>
          <p:cNvSpPr/>
          <p:nvPr/>
        </p:nvSpPr>
        <p:spPr>
          <a:xfrm>
            <a:off x="1336403" y="5835495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64007"/>
                </a:lnTo>
                <a:lnTo>
                  <a:pt x="0" y="70103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73" name="bk object 973"/>
          <p:cNvSpPr/>
          <p:nvPr/>
        </p:nvSpPr>
        <p:spPr>
          <a:xfrm>
            <a:off x="1334012" y="5897841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3048" y="0"/>
                </a:moveTo>
                <a:lnTo>
                  <a:pt x="0" y="18287"/>
                </a:ln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74" name="bk object 974"/>
          <p:cNvSpPr/>
          <p:nvPr/>
        </p:nvSpPr>
        <p:spPr>
          <a:xfrm>
            <a:off x="1334012" y="5931091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12191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75" name="bk object 975"/>
          <p:cNvSpPr/>
          <p:nvPr/>
        </p:nvSpPr>
        <p:spPr>
          <a:xfrm>
            <a:off x="1334012" y="6026688"/>
            <a:ext cx="14443" cy="39831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0" y="39623"/>
                </a:lnTo>
                <a:lnTo>
                  <a:pt x="18288" y="39623"/>
                </a:lnTo>
                <a:lnTo>
                  <a:pt x="18288" y="579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76" name="bk object 976"/>
          <p:cNvSpPr/>
          <p:nvPr/>
        </p:nvSpPr>
        <p:spPr>
          <a:xfrm>
            <a:off x="1324450" y="6359195"/>
            <a:ext cx="14443" cy="19050"/>
          </a:xfrm>
          <a:custGeom>
            <a:avLst/>
            <a:gdLst/>
            <a:ahLst/>
            <a:cxnLst/>
            <a:rect l="l" t="t" r="r" b="b"/>
            <a:pathLst>
              <a:path w="18414" h="27940">
                <a:moveTo>
                  <a:pt x="18288" y="0"/>
                </a:moveTo>
                <a:lnTo>
                  <a:pt x="18288" y="18287"/>
                </a:lnTo>
                <a:lnTo>
                  <a:pt x="0" y="2743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77" name="bk object 977"/>
          <p:cNvSpPr/>
          <p:nvPr/>
        </p:nvSpPr>
        <p:spPr>
          <a:xfrm>
            <a:off x="1259901" y="6382055"/>
            <a:ext cx="55282" cy="20782"/>
          </a:xfrm>
          <a:custGeom>
            <a:avLst/>
            <a:gdLst/>
            <a:ahLst/>
            <a:cxnLst/>
            <a:rect l="l" t="t" r="r" b="b"/>
            <a:pathLst>
              <a:path w="70485" h="30479">
                <a:moveTo>
                  <a:pt x="70107" y="0"/>
                </a:moveTo>
                <a:lnTo>
                  <a:pt x="27433" y="18287"/>
                </a:lnTo>
                <a:lnTo>
                  <a:pt x="0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78" name="bk object 978"/>
          <p:cNvSpPr/>
          <p:nvPr/>
        </p:nvSpPr>
        <p:spPr>
          <a:xfrm>
            <a:off x="1224039" y="6406992"/>
            <a:ext cx="28886" cy="10391"/>
          </a:xfrm>
          <a:custGeom>
            <a:avLst/>
            <a:gdLst/>
            <a:ahLst/>
            <a:cxnLst/>
            <a:rect l="l" t="t" r="r" b="b"/>
            <a:pathLst>
              <a:path w="36830" h="15240">
                <a:moveTo>
                  <a:pt x="36577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79" name="bk object 979"/>
          <p:cNvSpPr/>
          <p:nvPr/>
        </p:nvSpPr>
        <p:spPr>
          <a:xfrm>
            <a:off x="1164272" y="6421540"/>
            <a:ext cx="52792" cy="27276"/>
          </a:xfrm>
          <a:custGeom>
            <a:avLst/>
            <a:gdLst/>
            <a:ahLst/>
            <a:cxnLst/>
            <a:rect l="l" t="t" r="r" b="b"/>
            <a:pathLst>
              <a:path w="67309" h="40004">
                <a:moveTo>
                  <a:pt x="67059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80" name="bk object 980"/>
          <p:cNvSpPr/>
          <p:nvPr/>
        </p:nvSpPr>
        <p:spPr>
          <a:xfrm>
            <a:off x="1130803" y="6452713"/>
            <a:ext cx="26396" cy="14720"/>
          </a:xfrm>
          <a:custGeom>
            <a:avLst/>
            <a:gdLst/>
            <a:ahLst/>
            <a:cxnLst/>
            <a:rect l="l" t="t" r="r" b="b"/>
            <a:pathLst>
              <a:path w="33655" h="21590">
                <a:moveTo>
                  <a:pt x="33529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81" name="bk object 981"/>
          <p:cNvSpPr/>
          <p:nvPr/>
        </p:nvSpPr>
        <p:spPr>
          <a:xfrm>
            <a:off x="1073425" y="6471415"/>
            <a:ext cx="50302" cy="29441"/>
          </a:xfrm>
          <a:custGeom>
            <a:avLst/>
            <a:gdLst/>
            <a:ahLst/>
            <a:cxnLst/>
            <a:rect l="l" t="t" r="r" b="b"/>
            <a:pathLst>
              <a:path w="64134" h="43179">
                <a:moveTo>
                  <a:pt x="64011" y="0"/>
                </a:moveTo>
                <a:lnTo>
                  <a:pt x="12192" y="33527"/>
                </a:lnTo>
                <a:lnTo>
                  <a:pt x="0" y="4267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82" name="bk object 982"/>
          <p:cNvSpPr/>
          <p:nvPr/>
        </p:nvSpPr>
        <p:spPr>
          <a:xfrm>
            <a:off x="1039955" y="6504667"/>
            <a:ext cx="23906" cy="14720"/>
          </a:xfrm>
          <a:custGeom>
            <a:avLst/>
            <a:gdLst/>
            <a:ahLst/>
            <a:cxnLst/>
            <a:rect l="l" t="t" r="r" b="b"/>
            <a:pathLst>
              <a:path w="30480" h="21590">
                <a:moveTo>
                  <a:pt x="30481" y="0"/>
                </a:moveTo>
                <a:lnTo>
                  <a:pt x="24385" y="6095"/>
                </a:lnTo>
                <a:lnTo>
                  <a:pt x="0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83" name="bk object 983"/>
          <p:cNvSpPr/>
          <p:nvPr/>
        </p:nvSpPr>
        <p:spPr>
          <a:xfrm>
            <a:off x="975407" y="6523370"/>
            <a:ext cx="55282" cy="19050"/>
          </a:xfrm>
          <a:custGeom>
            <a:avLst/>
            <a:gdLst/>
            <a:ahLst/>
            <a:cxnLst/>
            <a:rect l="l" t="t" r="r" b="b"/>
            <a:pathLst>
              <a:path w="70484" h="27940">
                <a:moveTo>
                  <a:pt x="70107" y="0"/>
                </a:moveTo>
                <a:lnTo>
                  <a:pt x="45722" y="18287"/>
                </a:lnTo>
                <a:lnTo>
                  <a:pt x="0" y="2743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84" name="bk object 984"/>
          <p:cNvSpPr/>
          <p:nvPr/>
        </p:nvSpPr>
        <p:spPr>
          <a:xfrm>
            <a:off x="937155" y="6544151"/>
            <a:ext cx="28886" cy="4330"/>
          </a:xfrm>
          <a:custGeom>
            <a:avLst/>
            <a:gdLst/>
            <a:ahLst/>
            <a:cxnLst/>
            <a:rect l="l" t="t" r="r" b="b"/>
            <a:pathLst>
              <a:path w="36830" h="6350">
                <a:moveTo>
                  <a:pt x="36577" y="0"/>
                </a:moveTo>
                <a:lnTo>
                  <a:pt x="15240" y="3047"/>
                </a:lnTo>
                <a:lnTo>
                  <a:pt x="0" y="60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85" name="bk object 985"/>
          <p:cNvSpPr/>
          <p:nvPr/>
        </p:nvSpPr>
        <p:spPr>
          <a:xfrm>
            <a:off x="867825" y="6550385"/>
            <a:ext cx="59765" cy="10391"/>
          </a:xfrm>
          <a:custGeom>
            <a:avLst/>
            <a:gdLst/>
            <a:ahLst/>
            <a:cxnLst/>
            <a:rect l="l" t="t" r="r" b="b"/>
            <a:pathLst>
              <a:path w="76200" h="15240">
                <a:moveTo>
                  <a:pt x="76203" y="0"/>
                </a:moveTo>
                <a:lnTo>
                  <a:pt x="0" y="1524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86" name="bk object 986"/>
          <p:cNvSpPr/>
          <p:nvPr/>
        </p:nvSpPr>
        <p:spPr>
          <a:xfrm>
            <a:off x="829573" y="6562855"/>
            <a:ext cx="28886" cy="6494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7" y="0"/>
                </a:moveTo>
                <a:lnTo>
                  <a:pt x="0" y="914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87" name="bk object 987"/>
          <p:cNvSpPr/>
          <p:nvPr/>
        </p:nvSpPr>
        <p:spPr>
          <a:xfrm>
            <a:off x="762634" y="6571168"/>
            <a:ext cx="57773" cy="10391"/>
          </a:xfrm>
          <a:custGeom>
            <a:avLst/>
            <a:gdLst/>
            <a:ahLst/>
            <a:cxnLst/>
            <a:rect l="l" t="t" r="r" b="b"/>
            <a:pathLst>
              <a:path w="73659" h="15240">
                <a:moveTo>
                  <a:pt x="73155" y="0"/>
                </a:moveTo>
                <a:lnTo>
                  <a:pt x="64011" y="3048"/>
                </a:lnTo>
                <a:lnTo>
                  <a:pt x="0" y="152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88" name="bk object 988"/>
          <p:cNvSpPr/>
          <p:nvPr/>
        </p:nvSpPr>
        <p:spPr>
          <a:xfrm>
            <a:off x="721993" y="6583638"/>
            <a:ext cx="31376" cy="6494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5" y="0"/>
                </a:moveTo>
                <a:lnTo>
                  <a:pt x="0" y="91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89" name="bk object 989"/>
          <p:cNvSpPr/>
          <p:nvPr/>
        </p:nvSpPr>
        <p:spPr>
          <a:xfrm>
            <a:off x="655052" y="6587794"/>
            <a:ext cx="57773" cy="6494"/>
          </a:xfrm>
          <a:custGeom>
            <a:avLst/>
            <a:gdLst/>
            <a:ahLst/>
            <a:cxnLst/>
            <a:rect l="l" t="t" r="r" b="b"/>
            <a:pathLst>
              <a:path w="73659" h="9525">
                <a:moveTo>
                  <a:pt x="73155" y="6095"/>
                </a:moveTo>
                <a:lnTo>
                  <a:pt x="51818" y="9143"/>
                </a:lnTo>
                <a:lnTo>
                  <a:pt x="45722" y="9143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90" name="bk object 990"/>
          <p:cNvSpPr/>
          <p:nvPr/>
        </p:nvSpPr>
        <p:spPr>
          <a:xfrm>
            <a:off x="614411" y="6581558"/>
            <a:ext cx="31376" cy="4330"/>
          </a:xfrm>
          <a:custGeom>
            <a:avLst/>
            <a:gdLst/>
            <a:ahLst/>
            <a:cxnLst/>
            <a:rect l="l" t="t" r="r" b="b"/>
            <a:pathLst>
              <a:path w="40005" h="6350">
                <a:moveTo>
                  <a:pt x="39625" y="6096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91" name="bk object 991"/>
          <p:cNvSpPr/>
          <p:nvPr/>
        </p:nvSpPr>
        <p:spPr>
          <a:xfrm>
            <a:off x="547470" y="6571168"/>
            <a:ext cx="57773" cy="8659"/>
          </a:xfrm>
          <a:custGeom>
            <a:avLst/>
            <a:gdLst/>
            <a:ahLst/>
            <a:cxnLst/>
            <a:rect l="l" t="t" r="r" b="b"/>
            <a:pathLst>
              <a:path w="73659" h="12700">
                <a:moveTo>
                  <a:pt x="73155" y="12191"/>
                </a:moveTo>
                <a:lnTo>
                  <a:pt x="21337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92" name="bk object 992"/>
          <p:cNvSpPr/>
          <p:nvPr/>
        </p:nvSpPr>
        <p:spPr>
          <a:xfrm>
            <a:off x="506829" y="6564933"/>
            <a:ext cx="31376" cy="4330"/>
          </a:xfrm>
          <a:custGeom>
            <a:avLst/>
            <a:gdLst/>
            <a:ahLst/>
            <a:cxnLst/>
            <a:rect l="l" t="t" r="r" b="b"/>
            <a:pathLst>
              <a:path w="40004" h="6350">
                <a:moveTo>
                  <a:pt x="39625" y="6096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93" name="bk object 993"/>
          <p:cNvSpPr/>
          <p:nvPr/>
        </p:nvSpPr>
        <p:spPr>
          <a:xfrm>
            <a:off x="439888" y="6554543"/>
            <a:ext cx="57773" cy="8659"/>
          </a:xfrm>
          <a:custGeom>
            <a:avLst/>
            <a:gdLst/>
            <a:ahLst/>
            <a:cxnLst/>
            <a:rect l="l" t="t" r="r" b="b"/>
            <a:pathLst>
              <a:path w="73659" h="12700">
                <a:moveTo>
                  <a:pt x="73155" y="1219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94" name="bk object 994"/>
          <p:cNvSpPr/>
          <p:nvPr/>
        </p:nvSpPr>
        <p:spPr>
          <a:xfrm>
            <a:off x="399248" y="6548308"/>
            <a:ext cx="31376" cy="4330"/>
          </a:xfrm>
          <a:custGeom>
            <a:avLst/>
            <a:gdLst/>
            <a:ahLst/>
            <a:cxnLst/>
            <a:rect l="l" t="t" r="r" b="b"/>
            <a:pathLst>
              <a:path w="40004" h="6350">
                <a:moveTo>
                  <a:pt x="39625" y="609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95" name="bk object 995"/>
          <p:cNvSpPr/>
          <p:nvPr/>
        </p:nvSpPr>
        <p:spPr>
          <a:xfrm>
            <a:off x="332307" y="6535839"/>
            <a:ext cx="57773" cy="10391"/>
          </a:xfrm>
          <a:custGeom>
            <a:avLst/>
            <a:gdLst/>
            <a:ahLst/>
            <a:cxnLst/>
            <a:rect l="l" t="t" r="r" b="b"/>
            <a:pathLst>
              <a:path w="73659" h="15240">
                <a:moveTo>
                  <a:pt x="73155" y="1523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96" name="bk object 996"/>
          <p:cNvSpPr/>
          <p:nvPr/>
        </p:nvSpPr>
        <p:spPr>
          <a:xfrm>
            <a:off x="291665" y="6529605"/>
            <a:ext cx="28886" cy="6494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7" y="9144"/>
                </a:moveTo>
                <a:lnTo>
                  <a:pt x="12192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97" name="bk object 997"/>
          <p:cNvSpPr/>
          <p:nvPr/>
        </p:nvSpPr>
        <p:spPr>
          <a:xfrm>
            <a:off x="222335" y="6519213"/>
            <a:ext cx="59765" cy="10391"/>
          </a:xfrm>
          <a:custGeom>
            <a:avLst/>
            <a:gdLst/>
            <a:ahLst/>
            <a:cxnLst/>
            <a:rect l="l" t="t" r="r" b="b"/>
            <a:pathLst>
              <a:path w="76200" h="15240">
                <a:moveTo>
                  <a:pt x="76203" y="1523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98" name="bk object 998"/>
          <p:cNvSpPr/>
          <p:nvPr/>
        </p:nvSpPr>
        <p:spPr>
          <a:xfrm>
            <a:off x="193646" y="6498432"/>
            <a:ext cx="19424" cy="19050"/>
          </a:xfrm>
          <a:custGeom>
            <a:avLst/>
            <a:gdLst/>
            <a:ahLst/>
            <a:cxnLst/>
            <a:rect l="l" t="t" r="r" b="b"/>
            <a:pathLst>
              <a:path w="24764" h="27940">
                <a:moveTo>
                  <a:pt x="24385" y="2743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99" name="bk object 999"/>
          <p:cNvSpPr/>
          <p:nvPr/>
        </p:nvSpPr>
        <p:spPr>
          <a:xfrm>
            <a:off x="150615" y="6450635"/>
            <a:ext cx="38349" cy="39831"/>
          </a:xfrm>
          <a:custGeom>
            <a:avLst/>
            <a:gdLst/>
            <a:ahLst/>
            <a:cxnLst/>
            <a:rect l="l" t="t" r="r" b="b"/>
            <a:pathLst>
              <a:path w="48895" h="58420">
                <a:moveTo>
                  <a:pt x="48770" y="57911"/>
                </a:moveTo>
                <a:lnTo>
                  <a:pt x="24385" y="30479"/>
                </a:lnTo>
                <a:lnTo>
                  <a:pt x="15240" y="18287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00" name="bk object 1000"/>
          <p:cNvSpPr/>
          <p:nvPr/>
        </p:nvSpPr>
        <p:spPr>
          <a:xfrm>
            <a:off x="143442" y="4667566"/>
            <a:ext cx="19424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01" name="bk object 1001"/>
          <p:cNvSpPr/>
          <p:nvPr/>
        </p:nvSpPr>
        <p:spPr>
          <a:xfrm>
            <a:off x="172130" y="4669644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02" name="bk object 1002"/>
          <p:cNvSpPr/>
          <p:nvPr/>
        </p:nvSpPr>
        <p:spPr>
          <a:xfrm>
            <a:off x="210381" y="4669644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33529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03" name="bk object 1003"/>
          <p:cNvSpPr/>
          <p:nvPr/>
        </p:nvSpPr>
        <p:spPr>
          <a:xfrm>
            <a:off x="282103" y="4671722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04" name="bk object 1004"/>
          <p:cNvSpPr/>
          <p:nvPr/>
        </p:nvSpPr>
        <p:spPr>
          <a:xfrm>
            <a:off x="320354" y="4671722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54866" y="0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05" name="bk object 1005"/>
          <p:cNvSpPr/>
          <p:nvPr/>
        </p:nvSpPr>
        <p:spPr>
          <a:xfrm>
            <a:off x="389685" y="4673800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06" name="bk object 1006"/>
          <p:cNvSpPr/>
          <p:nvPr/>
        </p:nvSpPr>
        <p:spPr>
          <a:xfrm>
            <a:off x="430326" y="4675878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-1524" y="3047"/>
                </a:moveTo>
                <a:lnTo>
                  <a:pt x="77727" y="3047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07" name="bk object 1007"/>
          <p:cNvSpPr/>
          <p:nvPr/>
        </p:nvSpPr>
        <p:spPr>
          <a:xfrm>
            <a:off x="7430880" y="4846288"/>
            <a:ext cx="90643" cy="1887249"/>
          </a:xfrm>
          <a:custGeom>
            <a:avLst/>
            <a:gdLst/>
            <a:ahLst/>
            <a:cxnLst/>
            <a:rect l="l" t="t" r="r" b="b"/>
            <a:pathLst>
              <a:path w="115570" h="2767965">
                <a:moveTo>
                  <a:pt x="102903" y="0"/>
                </a:moveTo>
                <a:lnTo>
                  <a:pt x="115095" y="0"/>
                </a:lnTo>
                <a:lnTo>
                  <a:pt x="105951" y="170686"/>
                </a:lnTo>
                <a:lnTo>
                  <a:pt x="105951" y="173734"/>
                </a:lnTo>
                <a:lnTo>
                  <a:pt x="102903" y="252982"/>
                </a:lnTo>
                <a:lnTo>
                  <a:pt x="99855" y="338325"/>
                </a:lnTo>
                <a:lnTo>
                  <a:pt x="99855" y="341373"/>
                </a:lnTo>
                <a:lnTo>
                  <a:pt x="96806" y="509012"/>
                </a:lnTo>
                <a:lnTo>
                  <a:pt x="87662" y="670555"/>
                </a:lnTo>
                <a:lnTo>
                  <a:pt x="87662" y="676651"/>
                </a:lnTo>
                <a:lnTo>
                  <a:pt x="84614" y="841242"/>
                </a:lnTo>
                <a:lnTo>
                  <a:pt x="84614" y="844290"/>
                </a:lnTo>
                <a:lnTo>
                  <a:pt x="81566" y="920490"/>
                </a:lnTo>
                <a:lnTo>
                  <a:pt x="78518" y="1011929"/>
                </a:lnTo>
                <a:lnTo>
                  <a:pt x="78518" y="1018025"/>
                </a:lnTo>
                <a:lnTo>
                  <a:pt x="78518" y="1185664"/>
                </a:lnTo>
                <a:lnTo>
                  <a:pt x="72421" y="1301487"/>
                </a:lnTo>
                <a:lnTo>
                  <a:pt x="72421" y="1344159"/>
                </a:lnTo>
                <a:lnTo>
                  <a:pt x="72421" y="1347207"/>
                </a:lnTo>
                <a:lnTo>
                  <a:pt x="69373" y="1511798"/>
                </a:lnTo>
                <a:lnTo>
                  <a:pt x="69373" y="1514846"/>
                </a:lnTo>
                <a:lnTo>
                  <a:pt x="63277" y="1676389"/>
                </a:lnTo>
                <a:lnTo>
                  <a:pt x="57180" y="1844027"/>
                </a:lnTo>
                <a:lnTo>
                  <a:pt x="57180" y="1847075"/>
                </a:lnTo>
                <a:lnTo>
                  <a:pt x="51084" y="2011666"/>
                </a:lnTo>
                <a:lnTo>
                  <a:pt x="23651" y="2008618"/>
                </a:lnTo>
                <a:lnTo>
                  <a:pt x="11458" y="2136634"/>
                </a:lnTo>
                <a:lnTo>
                  <a:pt x="8410" y="2307320"/>
                </a:lnTo>
                <a:lnTo>
                  <a:pt x="5362" y="2474959"/>
                </a:lnTo>
                <a:lnTo>
                  <a:pt x="2314" y="2642598"/>
                </a:lnTo>
                <a:lnTo>
                  <a:pt x="0" y="2767565"/>
                </a:lnTo>
              </a:path>
            </a:pathLst>
          </a:custGeom>
          <a:ln w="2438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08" name="bk object 1008"/>
          <p:cNvSpPr/>
          <p:nvPr/>
        </p:nvSpPr>
        <p:spPr>
          <a:xfrm>
            <a:off x="1334012" y="4694582"/>
            <a:ext cx="6177678" cy="2038783"/>
          </a:xfrm>
          <a:custGeom>
            <a:avLst/>
            <a:gdLst/>
            <a:ahLst/>
            <a:cxnLst/>
            <a:rect l="l" t="t" r="r" b="b"/>
            <a:pathLst>
              <a:path w="7876540" h="2990215">
                <a:moveTo>
                  <a:pt x="1691721" y="2990068"/>
                </a:moveTo>
                <a:lnTo>
                  <a:pt x="1661239" y="2956540"/>
                </a:lnTo>
                <a:lnTo>
                  <a:pt x="1621613" y="2938252"/>
                </a:lnTo>
                <a:lnTo>
                  <a:pt x="1478350" y="2868149"/>
                </a:lnTo>
                <a:lnTo>
                  <a:pt x="1463110" y="2859005"/>
                </a:lnTo>
                <a:lnTo>
                  <a:pt x="1432628" y="2846813"/>
                </a:lnTo>
                <a:lnTo>
                  <a:pt x="1292413" y="2727942"/>
                </a:lnTo>
                <a:lnTo>
                  <a:pt x="1258884" y="2697462"/>
                </a:lnTo>
                <a:lnTo>
                  <a:pt x="1252788" y="2691366"/>
                </a:lnTo>
                <a:lnTo>
                  <a:pt x="1118669" y="2636502"/>
                </a:lnTo>
                <a:lnTo>
                  <a:pt x="987599" y="2526775"/>
                </a:lnTo>
                <a:lnTo>
                  <a:pt x="960166" y="2505439"/>
                </a:lnTo>
                <a:lnTo>
                  <a:pt x="826047" y="2392664"/>
                </a:lnTo>
                <a:lnTo>
                  <a:pt x="768132" y="2343896"/>
                </a:lnTo>
                <a:lnTo>
                  <a:pt x="755940" y="2331704"/>
                </a:lnTo>
                <a:lnTo>
                  <a:pt x="752892" y="2331704"/>
                </a:lnTo>
                <a:lnTo>
                  <a:pt x="670592" y="2322560"/>
                </a:lnTo>
                <a:lnTo>
                  <a:pt x="499896" y="2301225"/>
                </a:lnTo>
                <a:lnTo>
                  <a:pt x="387114" y="2289033"/>
                </a:lnTo>
                <a:lnTo>
                  <a:pt x="338344" y="2310369"/>
                </a:lnTo>
                <a:lnTo>
                  <a:pt x="295670" y="2331704"/>
                </a:lnTo>
                <a:lnTo>
                  <a:pt x="167648" y="2386568"/>
                </a:lnTo>
                <a:lnTo>
                  <a:pt x="6096" y="2459719"/>
                </a:lnTo>
                <a:lnTo>
                  <a:pt x="9144" y="2322560"/>
                </a:lnTo>
                <a:lnTo>
                  <a:pt x="9144" y="2240265"/>
                </a:lnTo>
                <a:lnTo>
                  <a:pt x="12192" y="2154922"/>
                </a:lnTo>
                <a:lnTo>
                  <a:pt x="12192" y="2075674"/>
                </a:lnTo>
                <a:lnTo>
                  <a:pt x="18288" y="1993379"/>
                </a:lnTo>
                <a:lnTo>
                  <a:pt x="0" y="1993379"/>
                </a:lnTo>
                <a:lnTo>
                  <a:pt x="0" y="1825740"/>
                </a:lnTo>
                <a:lnTo>
                  <a:pt x="0" y="1783068"/>
                </a:lnTo>
                <a:lnTo>
                  <a:pt x="3048" y="1743444"/>
                </a:lnTo>
                <a:lnTo>
                  <a:pt x="3048" y="1737348"/>
                </a:lnTo>
                <a:lnTo>
                  <a:pt x="6096" y="1661149"/>
                </a:lnTo>
                <a:lnTo>
                  <a:pt x="15240" y="1499606"/>
                </a:lnTo>
                <a:lnTo>
                  <a:pt x="21337" y="1341111"/>
                </a:lnTo>
                <a:lnTo>
                  <a:pt x="27433" y="1261863"/>
                </a:lnTo>
                <a:lnTo>
                  <a:pt x="36577" y="1179568"/>
                </a:lnTo>
                <a:lnTo>
                  <a:pt x="42674" y="1011929"/>
                </a:lnTo>
                <a:lnTo>
                  <a:pt x="42674" y="850386"/>
                </a:lnTo>
                <a:lnTo>
                  <a:pt x="45722" y="688843"/>
                </a:lnTo>
                <a:lnTo>
                  <a:pt x="42674" y="597404"/>
                </a:lnTo>
                <a:lnTo>
                  <a:pt x="39625" y="509012"/>
                </a:lnTo>
                <a:lnTo>
                  <a:pt x="39625" y="335277"/>
                </a:lnTo>
                <a:lnTo>
                  <a:pt x="42674" y="259078"/>
                </a:lnTo>
                <a:lnTo>
                  <a:pt x="42674" y="182878"/>
                </a:lnTo>
                <a:lnTo>
                  <a:pt x="48770" y="6095"/>
                </a:lnTo>
                <a:lnTo>
                  <a:pt x="134118" y="3047"/>
                </a:lnTo>
                <a:lnTo>
                  <a:pt x="219466" y="6095"/>
                </a:lnTo>
                <a:lnTo>
                  <a:pt x="384066" y="15239"/>
                </a:lnTo>
                <a:lnTo>
                  <a:pt x="557810" y="9143"/>
                </a:lnTo>
                <a:lnTo>
                  <a:pt x="722410" y="9143"/>
                </a:lnTo>
                <a:lnTo>
                  <a:pt x="883962" y="0"/>
                </a:lnTo>
                <a:lnTo>
                  <a:pt x="1054658" y="6095"/>
                </a:lnTo>
                <a:lnTo>
                  <a:pt x="1216210" y="12191"/>
                </a:lnTo>
                <a:lnTo>
                  <a:pt x="1258884" y="15239"/>
                </a:lnTo>
                <a:lnTo>
                  <a:pt x="1383858" y="21335"/>
                </a:lnTo>
                <a:lnTo>
                  <a:pt x="1426532" y="21335"/>
                </a:lnTo>
                <a:lnTo>
                  <a:pt x="1466158" y="24383"/>
                </a:lnTo>
                <a:lnTo>
                  <a:pt x="1551506" y="27431"/>
                </a:lnTo>
                <a:lnTo>
                  <a:pt x="1633806" y="30479"/>
                </a:lnTo>
                <a:lnTo>
                  <a:pt x="1716106" y="30479"/>
                </a:lnTo>
                <a:lnTo>
                  <a:pt x="1755732" y="33527"/>
                </a:lnTo>
                <a:lnTo>
                  <a:pt x="1798406" y="36575"/>
                </a:lnTo>
                <a:lnTo>
                  <a:pt x="1883754" y="39623"/>
                </a:lnTo>
                <a:lnTo>
                  <a:pt x="1956909" y="39623"/>
                </a:lnTo>
                <a:lnTo>
                  <a:pt x="2020920" y="42671"/>
                </a:lnTo>
                <a:lnTo>
                  <a:pt x="2042258" y="42671"/>
                </a:lnTo>
                <a:lnTo>
                  <a:pt x="2063595" y="42671"/>
                </a:lnTo>
                <a:lnTo>
                  <a:pt x="2084932" y="45719"/>
                </a:lnTo>
                <a:lnTo>
                  <a:pt x="2124557" y="45719"/>
                </a:lnTo>
                <a:lnTo>
                  <a:pt x="2206857" y="48767"/>
                </a:lnTo>
                <a:lnTo>
                  <a:pt x="2374505" y="54863"/>
                </a:lnTo>
                <a:lnTo>
                  <a:pt x="2459853" y="57911"/>
                </a:lnTo>
                <a:lnTo>
                  <a:pt x="2542153" y="57911"/>
                </a:lnTo>
                <a:lnTo>
                  <a:pt x="2627502" y="60959"/>
                </a:lnTo>
                <a:lnTo>
                  <a:pt x="2709802" y="64007"/>
                </a:lnTo>
                <a:lnTo>
                  <a:pt x="2877450" y="70103"/>
                </a:lnTo>
                <a:lnTo>
                  <a:pt x="2999375" y="73151"/>
                </a:lnTo>
                <a:lnTo>
                  <a:pt x="3039001" y="73151"/>
                </a:lnTo>
                <a:lnTo>
                  <a:pt x="3203601" y="79247"/>
                </a:lnTo>
                <a:lnTo>
                  <a:pt x="3368201" y="82295"/>
                </a:lnTo>
                <a:lnTo>
                  <a:pt x="3410875" y="85343"/>
                </a:lnTo>
                <a:lnTo>
                  <a:pt x="3493175" y="88391"/>
                </a:lnTo>
                <a:lnTo>
                  <a:pt x="3535849" y="88391"/>
                </a:lnTo>
                <a:lnTo>
                  <a:pt x="3706545" y="94487"/>
                </a:lnTo>
                <a:lnTo>
                  <a:pt x="3871145" y="100583"/>
                </a:lnTo>
                <a:lnTo>
                  <a:pt x="4041841" y="103631"/>
                </a:lnTo>
                <a:lnTo>
                  <a:pt x="4209489" y="112775"/>
                </a:lnTo>
                <a:lnTo>
                  <a:pt x="4377138" y="115823"/>
                </a:lnTo>
                <a:lnTo>
                  <a:pt x="4544786" y="118871"/>
                </a:lnTo>
                <a:lnTo>
                  <a:pt x="4712434" y="121919"/>
                </a:lnTo>
                <a:lnTo>
                  <a:pt x="4873985" y="124967"/>
                </a:lnTo>
                <a:lnTo>
                  <a:pt x="5041633" y="128015"/>
                </a:lnTo>
                <a:lnTo>
                  <a:pt x="5053826" y="128015"/>
                </a:lnTo>
                <a:lnTo>
                  <a:pt x="5212330" y="131063"/>
                </a:lnTo>
                <a:lnTo>
                  <a:pt x="5221474" y="131063"/>
                </a:lnTo>
                <a:lnTo>
                  <a:pt x="5379978" y="137159"/>
                </a:lnTo>
                <a:lnTo>
                  <a:pt x="5386074" y="137159"/>
                </a:lnTo>
                <a:lnTo>
                  <a:pt x="5550674" y="143255"/>
                </a:lnTo>
                <a:lnTo>
                  <a:pt x="5553722" y="143255"/>
                </a:lnTo>
                <a:lnTo>
                  <a:pt x="5556770" y="143255"/>
                </a:lnTo>
                <a:lnTo>
                  <a:pt x="5718322" y="149351"/>
                </a:lnTo>
                <a:lnTo>
                  <a:pt x="5889018" y="152398"/>
                </a:lnTo>
                <a:lnTo>
                  <a:pt x="6029233" y="158494"/>
                </a:lnTo>
                <a:lnTo>
                  <a:pt x="6050570" y="158494"/>
                </a:lnTo>
                <a:lnTo>
                  <a:pt x="6196881" y="161542"/>
                </a:lnTo>
                <a:lnTo>
                  <a:pt x="6218218" y="164590"/>
                </a:lnTo>
                <a:lnTo>
                  <a:pt x="6364529" y="164590"/>
                </a:lnTo>
                <a:lnTo>
                  <a:pt x="6385866" y="167638"/>
                </a:lnTo>
                <a:lnTo>
                  <a:pt x="6532177" y="170686"/>
                </a:lnTo>
                <a:lnTo>
                  <a:pt x="6553514" y="170686"/>
                </a:lnTo>
                <a:lnTo>
                  <a:pt x="6699825" y="173734"/>
                </a:lnTo>
                <a:lnTo>
                  <a:pt x="6724210" y="173734"/>
                </a:lnTo>
                <a:lnTo>
                  <a:pt x="6867473" y="176782"/>
                </a:lnTo>
                <a:lnTo>
                  <a:pt x="6894906" y="176782"/>
                </a:lnTo>
                <a:lnTo>
                  <a:pt x="6894906" y="192022"/>
                </a:lnTo>
                <a:lnTo>
                  <a:pt x="6971110" y="195070"/>
                </a:lnTo>
                <a:lnTo>
                  <a:pt x="7038169" y="201166"/>
                </a:lnTo>
                <a:lnTo>
                  <a:pt x="7053410" y="201166"/>
                </a:lnTo>
                <a:lnTo>
                  <a:pt x="7205817" y="204214"/>
                </a:lnTo>
                <a:lnTo>
                  <a:pt x="7218010" y="204214"/>
                </a:lnTo>
                <a:lnTo>
                  <a:pt x="7303358" y="207262"/>
                </a:lnTo>
                <a:lnTo>
                  <a:pt x="7370417" y="210310"/>
                </a:lnTo>
                <a:lnTo>
                  <a:pt x="7385658" y="210310"/>
                </a:lnTo>
                <a:lnTo>
                  <a:pt x="7541113" y="213358"/>
                </a:lnTo>
                <a:lnTo>
                  <a:pt x="7553306" y="213358"/>
                </a:lnTo>
                <a:lnTo>
                  <a:pt x="7705713" y="219454"/>
                </a:lnTo>
                <a:lnTo>
                  <a:pt x="7720954" y="219454"/>
                </a:lnTo>
                <a:lnTo>
                  <a:pt x="7876409" y="222502"/>
                </a:lnTo>
              </a:path>
            </a:pathLst>
          </a:custGeom>
          <a:ln w="2438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09" name="bk object 1009"/>
          <p:cNvSpPr/>
          <p:nvPr/>
        </p:nvSpPr>
        <p:spPr>
          <a:xfrm>
            <a:off x="7511588" y="4846289"/>
            <a:ext cx="9961" cy="43728"/>
          </a:xfrm>
          <a:custGeom>
            <a:avLst/>
            <a:gdLst/>
            <a:ahLst/>
            <a:cxnLst/>
            <a:rect l="l" t="t" r="r" b="b"/>
            <a:pathLst>
              <a:path w="12700" h="64134">
                <a:moveTo>
                  <a:pt x="0" y="0"/>
                </a:moveTo>
                <a:lnTo>
                  <a:pt x="12192" y="0"/>
                </a:lnTo>
                <a:lnTo>
                  <a:pt x="9144" y="6400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10" name="bk object 1010"/>
          <p:cNvSpPr/>
          <p:nvPr/>
        </p:nvSpPr>
        <p:spPr>
          <a:xfrm>
            <a:off x="7516370" y="4898243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4">
                <a:moveTo>
                  <a:pt x="1524" y="-1524"/>
                </a:moveTo>
                <a:lnTo>
                  <a:pt x="1524" y="41147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11" name="bk object 1011"/>
          <p:cNvSpPr/>
          <p:nvPr/>
        </p:nvSpPr>
        <p:spPr>
          <a:xfrm>
            <a:off x="7513979" y="4933571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42671"/>
                </a:lnTo>
                <a:lnTo>
                  <a:pt x="0" y="45719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12" name="bk object 1012"/>
          <p:cNvSpPr/>
          <p:nvPr/>
        </p:nvSpPr>
        <p:spPr>
          <a:xfrm>
            <a:off x="7511589" y="4993839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4">
                <a:moveTo>
                  <a:pt x="3048" y="0"/>
                </a:moveTo>
                <a:lnTo>
                  <a:pt x="0" y="36575"/>
                </a:ln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13" name="bk object 1013"/>
          <p:cNvSpPr/>
          <p:nvPr/>
        </p:nvSpPr>
        <p:spPr>
          <a:xfrm>
            <a:off x="7509198" y="5029166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0103"/>
                </a:lnTo>
                <a:lnTo>
                  <a:pt x="0" y="73151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14" name="bk object 1014"/>
          <p:cNvSpPr/>
          <p:nvPr/>
        </p:nvSpPr>
        <p:spPr>
          <a:xfrm>
            <a:off x="7509198" y="5089434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15" name="bk object 1015"/>
          <p:cNvSpPr/>
          <p:nvPr/>
        </p:nvSpPr>
        <p:spPr>
          <a:xfrm>
            <a:off x="7506808" y="5124762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16" name="bk object 1016"/>
          <p:cNvSpPr/>
          <p:nvPr/>
        </p:nvSpPr>
        <p:spPr>
          <a:xfrm>
            <a:off x="7504417" y="5185030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3048" y="0"/>
                </a:moveTo>
                <a:lnTo>
                  <a:pt x="3048" y="12191"/>
                </a:ln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17" name="bk object 1017"/>
          <p:cNvSpPr/>
          <p:nvPr/>
        </p:nvSpPr>
        <p:spPr>
          <a:xfrm>
            <a:off x="7502026" y="5218280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18" name="bk object 1018"/>
          <p:cNvSpPr/>
          <p:nvPr/>
        </p:nvSpPr>
        <p:spPr>
          <a:xfrm>
            <a:off x="7499635" y="5278547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4">
                <a:moveTo>
                  <a:pt x="3048" y="0"/>
                </a:moveTo>
                <a:lnTo>
                  <a:pt x="0" y="36575"/>
                </a:ln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19" name="bk object 1019"/>
          <p:cNvSpPr/>
          <p:nvPr/>
        </p:nvSpPr>
        <p:spPr>
          <a:xfrm>
            <a:off x="7497245" y="5313876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20" name="bk object 1020"/>
          <p:cNvSpPr/>
          <p:nvPr/>
        </p:nvSpPr>
        <p:spPr>
          <a:xfrm>
            <a:off x="7497245" y="5374143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21" name="bk object 1021"/>
          <p:cNvSpPr/>
          <p:nvPr/>
        </p:nvSpPr>
        <p:spPr>
          <a:xfrm>
            <a:off x="7494854" y="5409472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3048" y="15240"/>
                </a:lnTo>
                <a:lnTo>
                  <a:pt x="3048" y="18287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22" name="bk object 1022"/>
          <p:cNvSpPr/>
          <p:nvPr/>
        </p:nvSpPr>
        <p:spPr>
          <a:xfrm>
            <a:off x="7494853" y="5469739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-1524" y="19811"/>
                </a:moveTo>
                <a:lnTo>
                  <a:pt x="1524" y="19811"/>
                </a:lnTo>
              </a:path>
            </a:pathLst>
          </a:custGeom>
          <a:ln w="39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23" name="bk object 1023"/>
          <p:cNvSpPr/>
          <p:nvPr/>
        </p:nvSpPr>
        <p:spPr>
          <a:xfrm>
            <a:off x="7492463" y="5505067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45719"/>
                </a:lnTo>
                <a:lnTo>
                  <a:pt x="0" y="51815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24" name="bk object 1024"/>
          <p:cNvSpPr/>
          <p:nvPr/>
        </p:nvSpPr>
        <p:spPr>
          <a:xfrm>
            <a:off x="7492463" y="5565334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25" name="bk object 1025"/>
          <p:cNvSpPr/>
          <p:nvPr/>
        </p:nvSpPr>
        <p:spPr>
          <a:xfrm>
            <a:off x="7492463" y="5600663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26" name="bk object 1026"/>
          <p:cNvSpPr/>
          <p:nvPr/>
        </p:nvSpPr>
        <p:spPr>
          <a:xfrm>
            <a:off x="7490073" y="5660930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27" name="bk object 1027"/>
          <p:cNvSpPr/>
          <p:nvPr/>
        </p:nvSpPr>
        <p:spPr>
          <a:xfrm>
            <a:off x="7487682" y="5694180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57911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28" name="bk object 1028"/>
          <p:cNvSpPr/>
          <p:nvPr/>
        </p:nvSpPr>
        <p:spPr>
          <a:xfrm>
            <a:off x="7487682" y="5756526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-1524" y="18287"/>
                </a:moveTo>
                <a:lnTo>
                  <a:pt x="1524" y="18287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29" name="bk object 1029"/>
          <p:cNvSpPr/>
          <p:nvPr/>
        </p:nvSpPr>
        <p:spPr>
          <a:xfrm>
            <a:off x="7485291" y="5789776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30" name="bk object 1030"/>
          <p:cNvSpPr/>
          <p:nvPr/>
        </p:nvSpPr>
        <p:spPr>
          <a:xfrm>
            <a:off x="7485291" y="5850043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31" name="bk object 1031"/>
          <p:cNvSpPr/>
          <p:nvPr/>
        </p:nvSpPr>
        <p:spPr>
          <a:xfrm>
            <a:off x="7482900" y="5885373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32" name="bk object 1032"/>
          <p:cNvSpPr/>
          <p:nvPr/>
        </p:nvSpPr>
        <p:spPr>
          <a:xfrm>
            <a:off x="7480509" y="5945639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33" name="bk object 1033"/>
          <p:cNvSpPr/>
          <p:nvPr/>
        </p:nvSpPr>
        <p:spPr>
          <a:xfrm>
            <a:off x="7478119" y="5980968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3048" y="12191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34" name="bk object 1034"/>
          <p:cNvSpPr/>
          <p:nvPr/>
        </p:nvSpPr>
        <p:spPr>
          <a:xfrm>
            <a:off x="7475728" y="6041235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35" name="bk object 1035"/>
          <p:cNvSpPr/>
          <p:nvPr/>
        </p:nvSpPr>
        <p:spPr>
          <a:xfrm>
            <a:off x="7475728" y="6076563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39623"/>
                </a:lnTo>
                <a:lnTo>
                  <a:pt x="0" y="42671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36" name="bk object 1036"/>
          <p:cNvSpPr/>
          <p:nvPr/>
        </p:nvSpPr>
        <p:spPr>
          <a:xfrm>
            <a:off x="7473337" y="6136831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37" name="bk object 1037"/>
          <p:cNvSpPr/>
          <p:nvPr/>
        </p:nvSpPr>
        <p:spPr>
          <a:xfrm>
            <a:off x="7463774" y="6170082"/>
            <a:ext cx="9961" cy="48058"/>
          </a:xfrm>
          <a:custGeom>
            <a:avLst/>
            <a:gdLst/>
            <a:ahLst/>
            <a:cxnLst/>
            <a:rect l="l" t="t" r="r" b="b"/>
            <a:pathLst>
              <a:path w="12700" h="70484">
                <a:moveTo>
                  <a:pt x="12192" y="0"/>
                </a:moveTo>
                <a:lnTo>
                  <a:pt x="9144" y="70103"/>
                </a:lnTo>
                <a:lnTo>
                  <a:pt x="0" y="701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38" name="bk object 1038"/>
          <p:cNvSpPr/>
          <p:nvPr/>
        </p:nvSpPr>
        <p:spPr>
          <a:xfrm>
            <a:off x="7447039" y="6215801"/>
            <a:ext cx="7471" cy="20782"/>
          </a:xfrm>
          <a:custGeom>
            <a:avLst/>
            <a:gdLst/>
            <a:ahLst/>
            <a:cxnLst/>
            <a:rect l="l" t="t" r="r" b="b"/>
            <a:pathLst>
              <a:path w="9525" h="30479">
                <a:moveTo>
                  <a:pt x="9144" y="0"/>
                </a:moveTo>
                <a:lnTo>
                  <a:pt x="3048" y="0"/>
                </a:lnTo>
                <a:lnTo>
                  <a:pt x="0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39" name="bk object 1039"/>
          <p:cNvSpPr/>
          <p:nvPr/>
        </p:nvSpPr>
        <p:spPr>
          <a:xfrm>
            <a:off x="7439868" y="6246974"/>
            <a:ext cx="7471" cy="50223"/>
          </a:xfrm>
          <a:custGeom>
            <a:avLst/>
            <a:gdLst/>
            <a:ahLst/>
            <a:cxnLst/>
            <a:rect l="l" t="t" r="r" b="b"/>
            <a:pathLst>
              <a:path w="9525" h="73659">
                <a:moveTo>
                  <a:pt x="9144" y="0"/>
                </a:moveTo>
                <a:lnTo>
                  <a:pt x="0" y="7315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40" name="bk object 1040"/>
          <p:cNvSpPr/>
          <p:nvPr/>
        </p:nvSpPr>
        <p:spPr>
          <a:xfrm>
            <a:off x="7437477" y="6307240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1524" y="-1524"/>
                </a:moveTo>
                <a:lnTo>
                  <a:pt x="1524" y="3809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41" name="bk object 1041"/>
          <p:cNvSpPr/>
          <p:nvPr/>
        </p:nvSpPr>
        <p:spPr>
          <a:xfrm>
            <a:off x="7437477" y="6340491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42" name="bk object 1042"/>
          <p:cNvSpPr/>
          <p:nvPr/>
        </p:nvSpPr>
        <p:spPr>
          <a:xfrm>
            <a:off x="7437477" y="6400758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-1524" y="19811"/>
                </a:moveTo>
                <a:lnTo>
                  <a:pt x="1524" y="19811"/>
                </a:lnTo>
              </a:path>
            </a:pathLst>
          </a:custGeom>
          <a:ln w="39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43" name="bk object 1043"/>
          <p:cNvSpPr/>
          <p:nvPr/>
        </p:nvSpPr>
        <p:spPr>
          <a:xfrm>
            <a:off x="7435086" y="6436087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44" name="bk object 1044"/>
          <p:cNvSpPr/>
          <p:nvPr/>
        </p:nvSpPr>
        <p:spPr>
          <a:xfrm>
            <a:off x="7435085" y="6496354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45" name="bk object 1045"/>
          <p:cNvSpPr/>
          <p:nvPr/>
        </p:nvSpPr>
        <p:spPr>
          <a:xfrm>
            <a:off x="7432695" y="6531682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3048" y="3048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46" name="bk object 1046"/>
          <p:cNvSpPr/>
          <p:nvPr/>
        </p:nvSpPr>
        <p:spPr>
          <a:xfrm>
            <a:off x="7432695" y="6591950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47" name="bk object 1047"/>
          <p:cNvSpPr/>
          <p:nvPr/>
        </p:nvSpPr>
        <p:spPr>
          <a:xfrm>
            <a:off x="7430305" y="6627278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0"/>
                </a:moveTo>
                <a:lnTo>
                  <a:pt x="3048" y="30479"/>
                </a:ln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48" name="bk object 1048"/>
          <p:cNvSpPr/>
          <p:nvPr/>
        </p:nvSpPr>
        <p:spPr>
          <a:xfrm>
            <a:off x="7430304" y="6687545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5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49" name="bk object 1049"/>
          <p:cNvSpPr/>
          <p:nvPr/>
        </p:nvSpPr>
        <p:spPr>
          <a:xfrm>
            <a:off x="7430304" y="6722874"/>
            <a:ext cx="0" cy="10391"/>
          </a:xfrm>
          <a:custGeom>
            <a:avLst/>
            <a:gdLst/>
            <a:ahLst/>
            <a:cxnLst/>
            <a:rect l="l" t="t" r="r" b="b"/>
            <a:pathLst>
              <a:path h="15240">
                <a:moveTo>
                  <a:pt x="0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50" name="bk object 1050"/>
          <p:cNvSpPr/>
          <p:nvPr/>
        </p:nvSpPr>
        <p:spPr>
          <a:xfrm>
            <a:off x="2658462" y="6731187"/>
            <a:ext cx="2490" cy="216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794" y="30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51" name="bk object 1051"/>
          <p:cNvSpPr/>
          <p:nvPr/>
        </p:nvSpPr>
        <p:spPr>
          <a:xfrm>
            <a:off x="2629772" y="6708328"/>
            <a:ext cx="21914" cy="16885"/>
          </a:xfrm>
          <a:custGeom>
            <a:avLst/>
            <a:gdLst/>
            <a:ahLst/>
            <a:cxnLst/>
            <a:rect l="l" t="t" r="r" b="b"/>
            <a:pathLst>
              <a:path w="27939" h="24765">
                <a:moveTo>
                  <a:pt x="27433" y="24383"/>
                </a:moveTo>
                <a:lnTo>
                  <a:pt x="9144" y="3047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52" name="bk object 1052"/>
          <p:cNvSpPr/>
          <p:nvPr/>
        </p:nvSpPr>
        <p:spPr>
          <a:xfrm>
            <a:off x="2565224" y="6681311"/>
            <a:ext cx="55282" cy="22947"/>
          </a:xfrm>
          <a:custGeom>
            <a:avLst/>
            <a:gdLst/>
            <a:ahLst/>
            <a:cxnLst/>
            <a:rect l="l" t="t" r="r" b="b"/>
            <a:pathLst>
              <a:path w="70485" h="33654">
                <a:moveTo>
                  <a:pt x="70107" y="33527"/>
                </a:moveTo>
                <a:lnTo>
                  <a:pt x="51818" y="24383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53" name="bk object 1053"/>
          <p:cNvSpPr/>
          <p:nvPr/>
        </p:nvSpPr>
        <p:spPr>
          <a:xfrm>
            <a:off x="2529363" y="6664686"/>
            <a:ext cx="28886" cy="12556"/>
          </a:xfrm>
          <a:custGeom>
            <a:avLst/>
            <a:gdLst/>
            <a:ahLst/>
            <a:cxnLst/>
            <a:rect l="l" t="t" r="r" b="b"/>
            <a:pathLst>
              <a:path w="36829" h="18415">
                <a:moveTo>
                  <a:pt x="36577" y="1828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54" name="bk object 1054"/>
          <p:cNvSpPr/>
          <p:nvPr/>
        </p:nvSpPr>
        <p:spPr>
          <a:xfrm>
            <a:off x="2467206" y="6639747"/>
            <a:ext cx="55282" cy="22947"/>
          </a:xfrm>
          <a:custGeom>
            <a:avLst/>
            <a:gdLst/>
            <a:ahLst/>
            <a:cxnLst/>
            <a:rect l="l" t="t" r="r" b="b"/>
            <a:pathLst>
              <a:path w="70485" h="33654">
                <a:moveTo>
                  <a:pt x="70107" y="33527"/>
                </a:moveTo>
                <a:lnTo>
                  <a:pt x="33529" y="15239"/>
                </a:lnTo>
                <a:lnTo>
                  <a:pt x="18288" y="6095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55" name="bk object 1055"/>
          <p:cNvSpPr/>
          <p:nvPr/>
        </p:nvSpPr>
        <p:spPr>
          <a:xfrm>
            <a:off x="2436126" y="6618966"/>
            <a:ext cx="23906" cy="16885"/>
          </a:xfrm>
          <a:custGeom>
            <a:avLst/>
            <a:gdLst/>
            <a:ahLst/>
            <a:cxnLst/>
            <a:rect l="l" t="t" r="r" b="b"/>
            <a:pathLst>
              <a:path w="30480" h="24765">
                <a:moveTo>
                  <a:pt x="30481" y="24383"/>
                </a:moveTo>
                <a:lnTo>
                  <a:pt x="27433" y="24383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56" name="bk object 1056"/>
          <p:cNvSpPr/>
          <p:nvPr/>
        </p:nvSpPr>
        <p:spPr>
          <a:xfrm>
            <a:off x="2383531" y="6579480"/>
            <a:ext cx="45819" cy="33338"/>
          </a:xfrm>
          <a:custGeom>
            <a:avLst/>
            <a:gdLst/>
            <a:ahLst/>
            <a:cxnLst/>
            <a:rect l="l" t="t" r="r" b="b"/>
            <a:pathLst>
              <a:path w="58419" h="48895">
                <a:moveTo>
                  <a:pt x="57914" y="4876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57" name="bk object 1057"/>
          <p:cNvSpPr/>
          <p:nvPr/>
        </p:nvSpPr>
        <p:spPr>
          <a:xfrm>
            <a:off x="2352451" y="6556621"/>
            <a:ext cx="21914" cy="16885"/>
          </a:xfrm>
          <a:custGeom>
            <a:avLst/>
            <a:gdLst/>
            <a:ahLst/>
            <a:cxnLst/>
            <a:rect l="l" t="t" r="r" b="b"/>
            <a:pathLst>
              <a:path w="27939" h="24765">
                <a:moveTo>
                  <a:pt x="27433" y="2438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58" name="bk object 1058"/>
          <p:cNvSpPr/>
          <p:nvPr/>
        </p:nvSpPr>
        <p:spPr>
          <a:xfrm>
            <a:off x="2295075" y="6523370"/>
            <a:ext cx="50302" cy="29441"/>
          </a:xfrm>
          <a:custGeom>
            <a:avLst/>
            <a:gdLst/>
            <a:ahLst/>
            <a:cxnLst/>
            <a:rect l="l" t="t" r="r" b="b"/>
            <a:pathLst>
              <a:path w="64135" h="43179">
                <a:moveTo>
                  <a:pt x="64011" y="42671"/>
                </a:moveTo>
                <a:lnTo>
                  <a:pt x="33529" y="15239"/>
                </a:lnTo>
                <a:lnTo>
                  <a:pt x="27433" y="9143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59" name="bk object 1059"/>
          <p:cNvSpPr/>
          <p:nvPr/>
        </p:nvSpPr>
        <p:spPr>
          <a:xfrm>
            <a:off x="2259215" y="6508822"/>
            <a:ext cx="26396" cy="10391"/>
          </a:xfrm>
          <a:custGeom>
            <a:avLst/>
            <a:gdLst/>
            <a:ahLst/>
            <a:cxnLst/>
            <a:rect l="l" t="t" r="r" b="b"/>
            <a:pathLst>
              <a:path w="33655" h="15240">
                <a:moveTo>
                  <a:pt x="33529" y="1523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60" name="bk object 1060"/>
          <p:cNvSpPr/>
          <p:nvPr/>
        </p:nvSpPr>
        <p:spPr>
          <a:xfrm>
            <a:off x="2197056" y="6481806"/>
            <a:ext cx="52792" cy="25111"/>
          </a:xfrm>
          <a:custGeom>
            <a:avLst/>
            <a:gdLst/>
            <a:ahLst/>
            <a:cxnLst/>
            <a:rect l="l" t="t" r="r" b="b"/>
            <a:pathLst>
              <a:path w="67310" h="36829">
                <a:moveTo>
                  <a:pt x="67059" y="36575"/>
                </a:moveTo>
                <a:lnTo>
                  <a:pt x="18288" y="1523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61" name="bk object 1061"/>
          <p:cNvSpPr/>
          <p:nvPr/>
        </p:nvSpPr>
        <p:spPr>
          <a:xfrm>
            <a:off x="2165976" y="6461025"/>
            <a:ext cx="23906" cy="16885"/>
          </a:xfrm>
          <a:custGeom>
            <a:avLst/>
            <a:gdLst/>
            <a:ahLst/>
            <a:cxnLst/>
            <a:rect l="l" t="t" r="r" b="b"/>
            <a:pathLst>
              <a:path w="30480" h="24765">
                <a:moveTo>
                  <a:pt x="30481" y="2438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62" name="bk object 1062"/>
          <p:cNvSpPr/>
          <p:nvPr/>
        </p:nvSpPr>
        <p:spPr>
          <a:xfrm>
            <a:off x="2113381" y="6421540"/>
            <a:ext cx="45819" cy="33338"/>
          </a:xfrm>
          <a:custGeom>
            <a:avLst/>
            <a:gdLst/>
            <a:ahLst/>
            <a:cxnLst/>
            <a:rect l="l" t="t" r="r" b="b"/>
            <a:pathLst>
              <a:path w="58419" h="48895">
                <a:moveTo>
                  <a:pt x="57914" y="4876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63" name="bk object 1063"/>
          <p:cNvSpPr/>
          <p:nvPr/>
        </p:nvSpPr>
        <p:spPr>
          <a:xfrm>
            <a:off x="2082302" y="6398681"/>
            <a:ext cx="23906" cy="16885"/>
          </a:xfrm>
          <a:custGeom>
            <a:avLst/>
            <a:gdLst/>
            <a:ahLst/>
            <a:cxnLst/>
            <a:rect l="l" t="t" r="r" b="b"/>
            <a:pathLst>
              <a:path w="30480" h="24765">
                <a:moveTo>
                  <a:pt x="30481" y="24383"/>
                </a:moveTo>
                <a:lnTo>
                  <a:pt x="6096" y="6095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64" name="bk object 1064"/>
          <p:cNvSpPr/>
          <p:nvPr/>
        </p:nvSpPr>
        <p:spPr>
          <a:xfrm>
            <a:off x="2029707" y="6359195"/>
            <a:ext cx="45819" cy="35502"/>
          </a:xfrm>
          <a:custGeom>
            <a:avLst/>
            <a:gdLst/>
            <a:ahLst/>
            <a:cxnLst/>
            <a:rect l="l" t="t" r="r" b="b"/>
            <a:pathLst>
              <a:path w="58419" h="52070">
                <a:moveTo>
                  <a:pt x="57914" y="5181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65" name="bk object 1065"/>
          <p:cNvSpPr/>
          <p:nvPr/>
        </p:nvSpPr>
        <p:spPr>
          <a:xfrm>
            <a:off x="1998627" y="6338413"/>
            <a:ext cx="23906" cy="16885"/>
          </a:xfrm>
          <a:custGeom>
            <a:avLst/>
            <a:gdLst/>
            <a:ahLst/>
            <a:cxnLst/>
            <a:rect l="l" t="t" r="r" b="b"/>
            <a:pathLst>
              <a:path w="30480" h="24765">
                <a:moveTo>
                  <a:pt x="30481" y="2438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66" name="bk object 1066"/>
          <p:cNvSpPr/>
          <p:nvPr/>
        </p:nvSpPr>
        <p:spPr>
          <a:xfrm>
            <a:off x="1946032" y="6298928"/>
            <a:ext cx="45819" cy="33338"/>
          </a:xfrm>
          <a:custGeom>
            <a:avLst/>
            <a:gdLst/>
            <a:ahLst/>
            <a:cxnLst/>
            <a:rect l="l" t="t" r="r" b="b"/>
            <a:pathLst>
              <a:path w="58419" h="48895">
                <a:moveTo>
                  <a:pt x="57914" y="48767"/>
                </a:moveTo>
                <a:lnTo>
                  <a:pt x="45722" y="39623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67" name="bk object 1067"/>
          <p:cNvSpPr/>
          <p:nvPr/>
        </p:nvSpPr>
        <p:spPr>
          <a:xfrm>
            <a:off x="1912563" y="6282302"/>
            <a:ext cx="26396" cy="10391"/>
          </a:xfrm>
          <a:custGeom>
            <a:avLst/>
            <a:gdLst/>
            <a:ahLst/>
            <a:cxnLst/>
            <a:rect l="l" t="t" r="r" b="b"/>
            <a:pathLst>
              <a:path w="33655" h="15240">
                <a:moveTo>
                  <a:pt x="33529" y="15239"/>
                </a:moveTo>
                <a:lnTo>
                  <a:pt x="30481" y="15239"/>
                </a:lnTo>
                <a:lnTo>
                  <a:pt x="18288" y="3047"/>
                </a:lnTo>
                <a:lnTo>
                  <a:pt x="15240" y="3047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68" name="bk object 1068"/>
          <p:cNvSpPr/>
          <p:nvPr/>
        </p:nvSpPr>
        <p:spPr>
          <a:xfrm>
            <a:off x="1843231" y="6276069"/>
            <a:ext cx="59765" cy="6494"/>
          </a:xfrm>
          <a:custGeom>
            <a:avLst/>
            <a:gdLst/>
            <a:ahLst/>
            <a:cxnLst/>
            <a:rect l="l" t="t" r="r" b="b"/>
            <a:pathLst>
              <a:path w="76200" h="9525">
                <a:moveTo>
                  <a:pt x="76203" y="9144"/>
                </a:moveTo>
                <a:lnTo>
                  <a:pt x="21337" y="3048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69" name="bk object 1069"/>
          <p:cNvSpPr/>
          <p:nvPr/>
        </p:nvSpPr>
        <p:spPr>
          <a:xfrm>
            <a:off x="1625677" y="6255285"/>
            <a:ext cx="57773" cy="433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73155" y="6095"/>
                </a:moveTo>
                <a:lnTo>
                  <a:pt x="15240" y="0"/>
                </a:lnTo>
                <a:lnTo>
                  <a:pt x="0" y="60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70" name="bk object 1070"/>
          <p:cNvSpPr/>
          <p:nvPr/>
        </p:nvSpPr>
        <p:spPr>
          <a:xfrm>
            <a:off x="1589818" y="6263599"/>
            <a:ext cx="26396" cy="10391"/>
          </a:xfrm>
          <a:custGeom>
            <a:avLst/>
            <a:gdLst/>
            <a:ahLst/>
            <a:cxnLst/>
            <a:rect l="l" t="t" r="r" b="b"/>
            <a:pathLst>
              <a:path w="33655" h="15240">
                <a:moveTo>
                  <a:pt x="33529" y="0"/>
                </a:moveTo>
                <a:lnTo>
                  <a:pt x="12192" y="9144"/>
                </a:lnTo>
                <a:lnTo>
                  <a:pt x="0" y="152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71" name="bk object 1071"/>
          <p:cNvSpPr/>
          <p:nvPr/>
        </p:nvSpPr>
        <p:spPr>
          <a:xfrm>
            <a:off x="1525269" y="6278146"/>
            <a:ext cx="55282" cy="20782"/>
          </a:xfrm>
          <a:custGeom>
            <a:avLst/>
            <a:gdLst/>
            <a:ahLst/>
            <a:cxnLst/>
            <a:rect l="l" t="t" r="r" b="b"/>
            <a:pathLst>
              <a:path w="70485" h="30479">
                <a:moveTo>
                  <a:pt x="70107" y="0"/>
                </a:moveTo>
                <a:lnTo>
                  <a:pt x="51818" y="9143"/>
                </a:lnTo>
                <a:lnTo>
                  <a:pt x="0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72" name="bk object 1072"/>
          <p:cNvSpPr/>
          <p:nvPr/>
        </p:nvSpPr>
        <p:spPr>
          <a:xfrm>
            <a:off x="1489408" y="6303084"/>
            <a:ext cx="28886" cy="10391"/>
          </a:xfrm>
          <a:custGeom>
            <a:avLst/>
            <a:gdLst/>
            <a:ahLst/>
            <a:cxnLst/>
            <a:rect l="l" t="t" r="r" b="b"/>
            <a:pathLst>
              <a:path w="36830" h="15240">
                <a:moveTo>
                  <a:pt x="36577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73" name="bk object 1073"/>
          <p:cNvSpPr/>
          <p:nvPr/>
        </p:nvSpPr>
        <p:spPr>
          <a:xfrm>
            <a:off x="1427249" y="6315553"/>
            <a:ext cx="52792" cy="22947"/>
          </a:xfrm>
          <a:custGeom>
            <a:avLst/>
            <a:gdLst/>
            <a:ahLst/>
            <a:cxnLst/>
            <a:rect l="l" t="t" r="r" b="b"/>
            <a:pathLst>
              <a:path w="67310" h="33654">
                <a:moveTo>
                  <a:pt x="67059" y="0"/>
                </a:moveTo>
                <a:lnTo>
                  <a:pt x="48770" y="9144"/>
                </a:lnTo>
                <a:lnTo>
                  <a:pt x="0" y="335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74" name="bk object 1074"/>
          <p:cNvSpPr/>
          <p:nvPr/>
        </p:nvSpPr>
        <p:spPr>
          <a:xfrm>
            <a:off x="1388998" y="6342569"/>
            <a:ext cx="28886" cy="10391"/>
          </a:xfrm>
          <a:custGeom>
            <a:avLst/>
            <a:gdLst/>
            <a:ahLst/>
            <a:cxnLst/>
            <a:rect l="l" t="t" r="r" b="b"/>
            <a:pathLst>
              <a:path w="36830" h="15240">
                <a:moveTo>
                  <a:pt x="36577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75" name="bk object 1075"/>
          <p:cNvSpPr/>
          <p:nvPr/>
        </p:nvSpPr>
        <p:spPr>
          <a:xfrm>
            <a:off x="1338793" y="6355039"/>
            <a:ext cx="43329" cy="16885"/>
          </a:xfrm>
          <a:custGeom>
            <a:avLst/>
            <a:gdLst/>
            <a:ahLst/>
            <a:cxnLst/>
            <a:rect l="l" t="t" r="r" b="b"/>
            <a:pathLst>
              <a:path w="55244" h="24765">
                <a:moveTo>
                  <a:pt x="54866" y="0"/>
                </a:moveTo>
                <a:lnTo>
                  <a:pt x="0" y="24383"/>
                </a:lnTo>
                <a:lnTo>
                  <a:pt x="0" y="60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76" name="bk object 1076"/>
          <p:cNvSpPr/>
          <p:nvPr/>
        </p:nvSpPr>
        <p:spPr>
          <a:xfrm>
            <a:off x="1343575" y="6074486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0" y="51815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77" name="bk object 1077"/>
          <p:cNvSpPr/>
          <p:nvPr/>
        </p:nvSpPr>
        <p:spPr>
          <a:xfrm>
            <a:off x="1334012" y="6051625"/>
            <a:ext cx="14443" cy="14720"/>
          </a:xfrm>
          <a:custGeom>
            <a:avLst/>
            <a:gdLst/>
            <a:ahLst/>
            <a:cxnLst/>
            <a:rect l="l" t="t" r="r" b="b"/>
            <a:pathLst>
              <a:path w="18414" h="21590">
                <a:moveTo>
                  <a:pt x="18288" y="21335"/>
                </a:moveTo>
                <a:lnTo>
                  <a:pt x="18288" y="3047"/>
                </a:lnTo>
                <a:lnTo>
                  <a:pt x="0" y="3047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78" name="bk object 1078"/>
          <p:cNvSpPr/>
          <p:nvPr/>
        </p:nvSpPr>
        <p:spPr>
          <a:xfrm>
            <a:off x="1334012" y="5956030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79" name="bk object 1079"/>
          <p:cNvSpPr/>
          <p:nvPr/>
        </p:nvSpPr>
        <p:spPr>
          <a:xfrm>
            <a:off x="1334012" y="5895763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0" y="64007"/>
                </a:lnTo>
                <a:lnTo>
                  <a:pt x="0" y="21335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80" name="bk object 1080"/>
          <p:cNvSpPr/>
          <p:nvPr/>
        </p:nvSpPr>
        <p:spPr>
          <a:xfrm>
            <a:off x="1336402" y="5862512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-1524" y="18287"/>
                </a:moveTo>
                <a:lnTo>
                  <a:pt x="1524" y="18287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81" name="bk object 1081"/>
          <p:cNvSpPr/>
          <p:nvPr/>
        </p:nvSpPr>
        <p:spPr>
          <a:xfrm>
            <a:off x="1336403" y="5802245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36575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82" name="bk object 1082"/>
          <p:cNvSpPr/>
          <p:nvPr/>
        </p:nvSpPr>
        <p:spPr>
          <a:xfrm>
            <a:off x="1341184" y="5766917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83" name="bk object 1083"/>
          <p:cNvSpPr/>
          <p:nvPr/>
        </p:nvSpPr>
        <p:spPr>
          <a:xfrm>
            <a:off x="1343575" y="5706650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15239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84" name="bk object 1084"/>
          <p:cNvSpPr/>
          <p:nvPr/>
        </p:nvSpPr>
        <p:spPr>
          <a:xfrm>
            <a:off x="1345966" y="5671322"/>
            <a:ext cx="2490" cy="27276"/>
          </a:xfrm>
          <a:custGeom>
            <a:avLst/>
            <a:gdLst/>
            <a:ahLst/>
            <a:cxnLst/>
            <a:rect l="l" t="t" r="r" b="b"/>
            <a:pathLst>
              <a:path w="3175" h="40004">
                <a:moveTo>
                  <a:pt x="1524" y="-1524"/>
                </a:moveTo>
                <a:lnTo>
                  <a:pt x="1524" y="41147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85" name="bk object 1085"/>
          <p:cNvSpPr/>
          <p:nvPr/>
        </p:nvSpPr>
        <p:spPr>
          <a:xfrm>
            <a:off x="1348357" y="5611054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86" name="bk object 1086"/>
          <p:cNvSpPr/>
          <p:nvPr/>
        </p:nvSpPr>
        <p:spPr>
          <a:xfrm>
            <a:off x="1350747" y="5575725"/>
            <a:ext cx="4980" cy="27276"/>
          </a:xfrm>
          <a:custGeom>
            <a:avLst/>
            <a:gdLst/>
            <a:ahLst/>
            <a:cxnLst/>
            <a:rect l="l" t="t" r="r" b="b"/>
            <a:pathLst>
              <a:path w="6350" h="40004">
                <a:moveTo>
                  <a:pt x="0" y="39623"/>
                </a:moveTo>
                <a:lnTo>
                  <a:pt x="60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87" name="bk object 1087"/>
          <p:cNvSpPr/>
          <p:nvPr/>
        </p:nvSpPr>
        <p:spPr>
          <a:xfrm>
            <a:off x="1355528" y="5515458"/>
            <a:ext cx="4980" cy="51955"/>
          </a:xfrm>
          <a:custGeom>
            <a:avLst/>
            <a:gdLst/>
            <a:ahLst/>
            <a:cxnLst/>
            <a:rect l="l" t="t" r="r" b="b"/>
            <a:pathLst>
              <a:path w="6350" h="76200">
                <a:moveTo>
                  <a:pt x="0" y="76199"/>
                </a:moveTo>
                <a:lnTo>
                  <a:pt x="0" y="57911"/>
                </a:lnTo>
                <a:lnTo>
                  <a:pt x="60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88" name="bk object 1088"/>
          <p:cNvSpPr/>
          <p:nvPr/>
        </p:nvSpPr>
        <p:spPr>
          <a:xfrm>
            <a:off x="1360310" y="5482208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0" y="36575"/>
                </a:moveTo>
                <a:lnTo>
                  <a:pt x="3048" y="24383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89" name="bk object 1089"/>
          <p:cNvSpPr/>
          <p:nvPr/>
        </p:nvSpPr>
        <p:spPr>
          <a:xfrm>
            <a:off x="1362701" y="5421940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90" name="bk object 1090"/>
          <p:cNvSpPr/>
          <p:nvPr/>
        </p:nvSpPr>
        <p:spPr>
          <a:xfrm>
            <a:off x="1367482" y="5386612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91" name="bk object 1091"/>
          <p:cNvSpPr/>
          <p:nvPr/>
        </p:nvSpPr>
        <p:spPr>
          <a:xfrm>
            <a:off x="1367482" y="5326344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92" name="bk object 1092"/>
          <p:cNvSpPr/>
          <p:nvPr/>
        </p:nvSpPr>
        <p:spPr>
          <a:xfrm>
            <a:off x="1367482" y="5291017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93" name="bk object 1093"/>
          <p:cNvSpPr/>
          <p:nvPr/>
        </p:nvSpPr>
        <p:spPr>
          <a:xfrm>
            <a:off x="1367482" y="5230749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64007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94" name="bk object 1094"/>
          <p:cNvSpPr/>
          <p:nvPr/>
        </p:nvSpPr>
        <p:spPr>
          <a:xfrm>
            <a:off x="1367482" y="5195421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95" name="bk object 1095"/>
          <p:cNvSpPr/>
          <p:nvPr/>
        </p:nvSpPr>
        <p:spPr>
          <a:xfrm>
            <a:off x="1367482" y="5135153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0" y="76199"/>
                </a:moveTo>
                <a:lnTo>
                  <a:pt x="3048" y="42671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96" name="bk object 1096"/>
          <p:cNvSpPr/>
          <p:nvPr/>
        </p:nvSpPr>
        <p:spPr>
          <a:xfrm>
            <a:off x="1367482" y="5099825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-1524" y="19811"/>
                </a:moveTo>
                <a:lnTo>
                  <a:pt x="1524" y="19811"/>
                </a:lnTo>
              </a:path>
            </a:pathLst>
          </a:custGeom>
          <a:ln w="39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97" name="bk object 1097"/>
          <p:cNvSpPr/>
          <p:nvPr/>
        </p:nvSpPr>
        <p:spPr>
          <a:xfrm>
            <a:off x="1365091" y="5039557"/>
            <a:ext cx="2490" cy="51955"/>
          </a:xfrm>
          <a:custGeom>
            <a:avLst/>
            <a:gdLst/>
            <a:ahLst/>
            <a:cxnLst/>
            <a:rect l="l" t="t" r="r" b="b"/>
            <a:pathLst>
              <a:path w="3175" h="76200">
                <a:moveTo>
                  <a:pt x="3048" y="76199"/>
                </a:moveTo>
                <a:lnTo>
                  <a:pt x="0" y="3047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98" name="bk object 1098"/>
          <p:cNvSpPr/>
          <p:nvPr/>
        </p:nvSpPr>
        <p:spPr>
          <a:xfrm>
            <a:off x="1365091" y="5006307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99" name="bk object 1099"/>
          <p:cNvSpPr/>
          <p:nvPr/>
        </p:nvSpPr>
        <p:spPr>
          <a:xfrm>
            <a:off x="1365091" y="4943962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00" name="bk object 1100"/>
          <p:cNvSpPr/>
          <p:nvPr/>
        </p:nvSpPr>
        <p:spPr>
          <a:xfrm>
            <a:off x="1365091" y="4910711"/>
            <a:ext cx="0" cy="25111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-1524" y="18287"/>
                </a:moveTo>
                <a:lnTo>
                  <a:pt x="1524" y="18287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01" name="bk object 1101"/>
          <p:cNvSpPr/>
          <p:nvPr/>
        </p:nvSpPr>
        <p:spPr>
          <a:xfrm>
            <a:off x="1367482" y="4850444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1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02" name="bk object 1102"/>
          <p:cNvSpPr/>
          <p:nvPr/>
        </p:nvSpPr>
        <p:spPr>
          <a:xfrm>
            <a:off x="1367482" y="4815115"/>
            <a:ext cx="2490" cy="25111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0" y="36575"/>
                </a:moveTo>
                <a:lnTo>
                  <a:pt x="0" y="6095"/>
                </a:ln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03" name="bk object 1103"/>
          <p:cNvSpPr/>
          <p:nvPr/>
        </p:nvSpPr>
        <p:spPr>
          <a:xfrm>
            <a:off x="1369872" y="4754848"/>
            <a:ext cx="0" cy="51955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1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04" name="bk object 1104"/>
          <p:cNvSpPr/>
          <p:nvPr/>
        </p:nvSpPr>
        <p:spPr>
          <a:xfrm>
            <a:off x="1372264" y="4719520"/>
            <a:ext cx="0" cy="27276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05" name="bk object 1105"/>
          <p:cNvSpPr/>
          <p:nvPr/>
        </p:nvSpPr>
        <p:spPr>
          <a:xfrm>
            <a:off x="1372264" y="4696660"/>
            <a:ext cx="45819" cy="14720"/>
          </a:xfrm>
          <a:custGeom>
            <a:avLst/>
            <a:gdLst/>
            <a:ahLst/>
            <a:cxnLst/>
            <a:rect l="l" t="t" r="r" b="b"/>
            <a:pathLst>
              <a:path w="58419" h="21590">
                <a:moveTo>
                  <a:pt x="0" y="21335"/>
                </a:moveTo>
                <a:lnTo>
                  <a:pt x="0" y="3048"/>
                </a:lnTo>
                <a:lnTo>
                  <a:pt x="579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06" name="bk object 1106"/>
          <p:cNvSpPr/>
          <p:nvPr/>
        </p:nvSpPr>
        <p:spPr>
          <a:xfrm>
            <a:off x="1427250" y="4696660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15240" y="0"/>
                </a:ln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07" name="bk object 1107"/>
          <p:cNvSpPr/>
          <p:nvPr/>
        </p:nvSpPr>
        <p:spPr>
          <a:xfrm>
            <a:off x="1467891" y="4696660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0" y="0"/>
                </a:moveTo>
                <a:lnTo>
                  <a:pt x="48770" y="3048"/>
                </a:lnTo>
                <a:lnTo>
                  <a:pt x="76203" y="60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08" name="bk object 1108"/>
          <p:cNvSpPr/>
          <p:nvPr/>
        </p:nvSpPr>
        <p:spPr>
          <a:xfrm>
            <a:off x="1537223" y="4700817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09" name="bk object 1109"/>
          <p:cNvSpPr/>
          <p:nvPr/>
        </p:nvSpPr>
        <p:spPr>
          <a:xfrm>
            <a:off x="1577863" y="4702894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3155" y="3047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10" name="bk object 1110"/>
          <p:cNvSpPr/>
          <p:nvPr/>
        </p:nvSpPr>
        <p:spPr>
          <a:xfrm>
            <a:off x="1647194" y="4702894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-1524" y="1523"/>
                </a:moveTo>
                <a:lnTo>
                  <a:pt x="38101" y="1523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11" name="bk object 1111"/>
          <p:cNvSpPr/>
          <p:nvPr/>
        </p:nvSpPr>
        <p:spPr>
          <a:xfrm>
            <a:off x="1687836" y="4700817"/>
            <a:ext cx="57773" cy="2165"/>
          </a:xfrm>
          <a:custGeom>
            <a:avLst/>
            <a:gdLst/>
            <a:ahLst/>
            <a:cxnLst/>
            <a:rect l="l" t="t" r="r" b="b"/>
            <a:pathLst>
              <a:path w="73660" h="3175">
                <a:moveTo>
                  <a:pt x="0" y="3048"/>
                </a:moveTo>
                <a:lnTo>
                  <a:pt x="7315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12" name="bk object 1112"/>
          <p:cNvSpPr/>
          <p:nvPr/>
        </p:nvSpPr>
        <p:spPr>
          <a:xfrm>
            <a:off x="1757166" y="4700817"/>
            <a:ext cx="28886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18288" y="0"/>
                </a:ln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13" name="bk object 1113"/>
          <p:cNvSpPr/>
          <p:nvPr/>
        </p:nvSpPr>
        <p:spPr>
          <a:xfrm>
            <a:off x="1795417" y="4700817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14" name="bk object 1114"/>
          <p:cNvSpPr/>
          <p:nvPr/>
        </p:nvSpPr>
        <p:spPr>
          <a:xfrm>
            <a:off x="1864749" y="4700817"/>
            <a:ext cx="31376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15" name="bk object 1115"/>
          <p:cNvSpPr/>
          <p:nvPr/>
        </p:nvSpPr>
        <p:spPr>
          <a:xfrm>
            <a:off x="1905390" y="4696660"/>
            <a:ext cx="59765" cy="433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-1524" y="3048"/>
                </a:moveTo>
                <a:lnTo>
                  <a:pt x="77727" y="304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16" name="bk object 1116"/>
          <p:cNvSpPr/>
          <p:nvPr/>
        </p:nvSpPr>
        <p:spPr>
          <a:xfrm>
            <a:off x="1974721" y="4694582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5" h="3175">
                <a:moveTo>
                  <a:pt x="-1524" y="1523"/>
                </a:moveTo>
                <a:lnTo>
                  <a:pt x="41149" y="15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17" name="bk object 1117"/>
          <p:cNvSpPr/>
          <p:nvPr/>
        </p:nvSpPr>
        <p:spPr>
          <a:xfrm>
            <a:off x="2015362" y="4694581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15240" y="0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18" name="bk object 1118"/>
          <p:cNvSpPr/>
          <p:nvPr/>
        </p:nvSpPr>
        <p:spPr>
          <a:xfrm>
            <a:off x="2084693" y="4694582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5" h="3175">
                <a:moveTo>
                  <a:pt x="-1524" y="1523"/>
                </a:moveTo>
                <a:lnTo>
                  <a:pt x="41149" y="15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19" name="bk object 1119"/>
          <p:cNvSpPr/>
          <p:nvPr/>
        </p:nvSpPr>
        <p:spPr>
          <a:xfrm>
            <a:off x="2125335" y="469666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45722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20" name="bk object 1120"/>
          <p:cNvSpPr/>
          <p:nvPr/>
        </p:nvSpPr>
        <p:spPr>
          <a:xfrm>
            <a:off x="2194665" y="4698739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21" name="bk object 1121"/>
          <p:cNvSpPr/>
          <p:nvPr/>
        </p:nvSpPr>
        <p:spPr>
          <a:xfrm>
            <a:off x="2232916" y="4700817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0107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22" name="bk object 1122"/>
          <p:cNvSpPr/>
          <p:nvPr/>
        </p:nvSpPr>
        <p:spPr>
          <a:xfrm>
            <a:off x="2304637" y="4702894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0" y="0"/>
                </a:moveTo>
                <a:lnTo>
                  <a:pt x="21337" y="3047"/>
                </a:lnTo>
                <a:lnTo>
                  <a:pt x="36577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23" name="bk object 1123"/>
          <p:cNvSpPr/>
          <p:nvPr/>
        </p:nvSpPr>
        <p:spPr>
          <a:xfrm>
            <a:off x="2342888" y="470497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24" name="bk object 1124"/>
          <p:cNvSpPr/>
          <p:nvPr/>
        </p:nvSpPr>
        <p:spPr>
          <a:xfrm>
            <a:off x="2412219" y="4707051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5" h="3175">
                <a:moveTo>
                  <a:pt x="0" y="0"/>
                </a:moveTo>
                <a:lnTo>
                  <a:pt x="9144" y="3048"/>
                </a:lnTo>
                <a:lnTo>
                  <a:pt x="39625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25" name="bk object 1125"/>
          <p:cNvSpPr/>
          <p:nvPr/>
        </p:nvSpPr>
        <p:spPr>
          <a:xfrm>
            <a:off x="2452861" y="4709129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39625" y="3047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26" name="bk object 1126"/>
          <p:cNvSpPr/>
          <p:nvPr/>
        </p:nvSpPr>
        <p:spPr>
          <a:xfrm>
            <a:off x="2522192" y="4713286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6577" y="0"/>
                </a:ln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27" name="bk object 1127"/>
          <p:cNvSpPr/>
          <p:nvPr/>
        </p:nvSpPr>
        <p:spPr>
          <a:xfrm>
            <a:off x="2562833" y="471328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67059" y="3047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28" name="bk object 1128"/>
          <p:cNvSpPr/>
          <p:nvPr/>
        </p:nvSpPr>
        <p:spPr>
          <a:xfrm>
            <a:off x="2632164" y="4715364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29" name="bk object 1129"/>
          <p:cNvSpPr/>
          <p:nvPr/>
        </p:nvSpPr>
        <p:spPr>
          <a:xfrm>
            <a:off x="2672805" y="4715364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9144" y="0"/>
                </a:lnTo>
                <a:lnTo>
                  <a:pt x="48770" y="3047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30" name="bk object 1130"/>
          <p:cNvSpPr/>
          <p:nvPr/>
        </p:nvSpPr>
        <p:spPr>
          <a:xfrm>
            <a:off x="2742136" y="4719520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048" y="0"/>
                </a:ln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31" name="bk object 1131"/>
          <p:cNvSpPr/>
          <p:nvPr/>
        </p:nvSpPr>
        <p:spPr>
          <a:xfrm>
            <a:off x="2780387" y="471952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39625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32" name="bk object 1132"/>
          <p:cNvSpPr/>
          <p:nvPr/>
        </p:nvSpPr>
        <p:spPr>
          <a:xfrm>
            <a:off x="2852108" y="4721598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21337" y="0"/>
                </a:ln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33" name="bk object 1133"/>
          <p:cNvSpPr/>
          <p:nvPr/>
        </p:nvSpPr>
        <p:spPr>
          <a:xfrm>
            <a:off x="2890359" y="4723676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36577" y="0"/>
                </a:lnTo>
                <a:lnTo>
                  <a:pt x="57914" y="0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34" name="bk object 1134"/>
          <p:cNvSpPr/>
          <p:nvPr/>
        </p:nvSpPr>
        <p:spPr>
          <a:xfrm>
            <a:off x="2959690" y="4725755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12192" y="0"/>
                </a:ln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35" name="bk object 1135"/>
          <p:cNvSpPr/>
          <p:nvPr/>
        </p:nvSpPr>
        <p:spPr>
          <a:xfrm>
            <a:off x="3000332" y="4725755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36" name="bk object 1136"/>
          <p:cNvSpPr/>
          <p:nvPr/>
        </p:nvSpPr>
        <p:spPr>
          <a:xfrm>
            <a:off x="3069663" y="4727833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37" name="bk object 1137"/>
          <p:cNvSpPr/>
          <p:nvPr/>
        </p:nvSpPr>
        <p:spPr>
          <a:xfrm>
            <a:off x="3110304" y="4729911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38" name="bk object 1138"/>
          <p:cNvSpPr/>
          <p:nvPr/>
        </p:nvSpPr>
        <p:spPr>
          <a:xfrm>
            <a:off x="3179635" y="4731989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21337" y="0"/>
                </a:ln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39" name="bk object 1139"/>
          <p:cNvSpPr/>
          <p:nvPr/>
        </p:nvSpPr>
        <p:spPr>
          <a:xfrm>
            <a:off x="3220277" y="4731989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54866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40" name="bk object 1140"/>
          <p:cNvSpPr/>
          <p:nvPr/>
        </p:nvSpPr>
        <p:spPr>
          <a:xfrm>
            <a:off x="3289607" y="4734067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41" name="bk object 1141"/>
          <p:cNvSpPr/>
          <p:nvPr/>
        </p:nvSpPr>
        <p:spPr>
          <a:xfrm>
            <a:off x="3327858" y="4734067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42" name="bk object 1142"/>
          <p:cNvSpPr/>
          <p:nvPr/>
        </p:nvSpPr>
        <p:spPr>
          <a:xfrm>
            <a:off x="3399580" y="4736145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43" name="bk object 1143"/>
          <p:cNvSpPr/>
          <p:nvPr/>
        </p:nvSpPr>
        <p:spPr>
          <a:xfrm>
            <a:off x="3437830" y="4736145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27433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44" name="bk object 1144"/>
          <p:cNvSpPr/>
          <p:nvPr/>
        </p:nvSpPr>
        <p:spPr>
          <a:xfrm>
            <a:off x="3507161" y="4738223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45" name="bk object 1145"/>
          <p:cNvSpPr/>
          <p:nvPr/>
        </p:nvSpPr>
        <p:spPr>
          <a:xfrm>
            <a:off x="3547803" y="4740302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54866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46" name="bk object 1146"/>
          <p:cNvSpPr/>
          <p:nvPr/>
        </p:nvSpPr>
        <p:spPr>
          <a:xfrm>
            <a:off x="3617134" y="4742380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47" name="bk object 1147"/>
          <p:cNvSpPr/>
          <p:nvPr/>
        </p:nvSpPr>
        <p:spPr>
          <a:xfrm>
            <a:off x="3657775" y="474238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36577" y="3047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48" name="bk object 1148"/>
          <p:cNvSpPr/>
          <p:nvPr/>
        </p:nvSpPr>
        <p:spPr>
          <a:xfrm>
            <a:off x="3727106" y="4744458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3"/>
                </a:moveTo>
                <a:lnTo>
                  <a:pt x="41149" y="152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49" name="bk object 1149"/>
          <p:cNvSpPr/>
          <p:nvPr/>
        </p:nvSpPr>
        <p:spPr>
          <a:xfrm>
            <a:off x="3767747" y="474653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50" name="bk object 1150"/>
          <p:cNvSpPr/>
          <p:nvPr/>
        </p:nvSpPr>
        <p:spPr>
          <a:xfrm>
            <a:off x="3837078" y="4748614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12192" y="0"/>
                </a:ln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51" name="bk object 1151"/>
          <p:cNvSpPr/>
          <p:nvPr/>
        </p:nvSpPr>
        <p:spPr>
          <a:xfrm>
            <a:off x="3877720" y="4748614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52" name="bk object 1152"/>
          <p:cNvSpPr/>
          <p:nvPr/>
        </p:nvSpPr>
        <p:spPr>
          <a:xfrm>
            <a:off x="3947050" y="4750692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53" name="bk object 1153"/>
          <p:cNvSpPr/>
          <p:nvPr/>
        </p:nvSpPr>
        <p:spPr>
          <a:xfrm>
            <a:off x="3985302" y="475069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30481" y="3047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54" name="bk object 1154"/>
          <p:cNvSpPr/>
          <p:nvPr/>
        </p:nvSpPr>
        <p:spPr>
          <a:xfrm>
            <a:off x="4057023" y="4752771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0" y="0"/>
                </a:moveTo>
                <a:lnTo>
                  <a:pt x="21337" y="3047"/>
                </a:lnTo>
                <a:lnTo>
                  <a:pt x="36577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55" name="bk object 1155"/>
          <p:cNvSpPr/>
          <p:nvPr/>
        </p:nvSpPr>
        <p:spPr>
          <a:xfrm>
            <a:off x="4095274" y="4754849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15240" y="0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56" name="bk object 1156"/>
          <p:cNvSpPr/>
          <p:nvPr/>
        </p:nvSpPr>
        <p:spPr>
          <a:xfrm>
            <a:off x="4164605" y="4756927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57" name="bk object 1157"/>
          <p:cNvSpPr/>
          <p:nvPr/>
        </p:nvSpPr>
        <p:spPr>
          <a:xfrm>
            <a:off x="4205246" y="4759005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45722" y="0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58" name="bk object 1158"/>
          <p:cNvSpPr/>
          <p:nvPr/>
        </p:nvSpPr>
        <p:spPr>
          <a:xfrm>
            <a:off x="4274577" y="4761083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59" name="bk object 1159"/>
          <p:cNvSpPr/>
          <p:nvPr/>
        </p:nvSpPr>
        <p:spPr>
          <a:xfrm>
            <a:off x="4315219" y="476108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0107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60" name="bk object 1160"/>
          <p:cNvSpPr/>
          <p:nvPr/>
        </p:nvSpPr>
        <p:spPr>
          <a:xfrm>
            <a:off x="4384549" y="4763161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61" name="bk object 1161"/>
          <p:cNvSpPr/>
          <p:nvPr/>
        </p:nvSpPr>
        <p:spPr>
          <a:xfrm>
            <a:off x="4425190" y="4763162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62" name="bk object 1162"/>
          <p:cNvSpPr/>
          <p:nvPr/>
        </p:nvSpPr>
        <p:spPr>
          <a:xfrm>
            <a:off x="4494521" y="4765240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12192" y="0"/>
                </a:ln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63" name="bk object 1163"/>
          <p:cNvSpPr/>
          <p:nvPr/>
        </p:nvSpPr>
        <p:spPr>
          <a:xfrm>
            <a:off x="4532772" y="4767318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64" name="bk object 1164"/>
          <p:cNvSpPr/>
          <p:nvPr/>
        </p:nvSpPr>
        <p:spPr>
          <a:xfrm>
            <a:off x="4604493" y="4769396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65" name="bk object 1165"/>
          <p:cNvSpPr/>
          <p:nvPr/>
        </p:nvSpPr>
        <p:spPr>
          <a:xfrm>
            <a:off x="4642744" y="4771473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66" name="bk object 1166"/>
          <p:cNvSpPr/>
          <p:nvPr/>
        </p:nvSpPr>
        <p:spPr>
          <a:xfrm>
            <a:off x="4712076" y="4771473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67" name="bk object 1167"/>
          <p:cNvSpPr/>
          <p:nvPr/>
        </p:nvSpPr>
        <p:spPr>
          <a:xfrm>
            <a:off x="4752718" y="4773552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18288" y="0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68" name="bk object 1168"/>
          <p:cNvSpPr/>
          <p:nvPr/>
        </p:nvSpPr>
        <p:spPr>
          <a:xfrm>
            <a:off x="4822048" y="4773552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69" name="bk object 1169"/>
          <p:cNvSpPr/>
          <p:nvPr/>
        </p:nvSpPr>
        <p:spPr>
          <a:xfrm>
            <a:off x="4862689" y="477355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45722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70" name="bk object 1170"/>
          <p:cNvSpPr/>
          <p:nvPr/>
        </p:nvSpPr>
        <p:spPr>
          <a:xfrm>
            <a:off x="4932020" y="4775630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71" name="bk object 1171"/>
          <p:cNvSpPr/>
          <p:nvPr/>
        </p:nvSpPr>
        <p:spPr>
          <a:xfrm>
            <a:off x="4972662" y="4775631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3155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72" name="bk object 1172"/>
          <p:cNvSpPr/>
          <p:nvPr/>
        </p:nvSpPr>
        <p:spPr>
          <a:xfrm>
            <a:off x="5041992" y="4777709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73" name="bk object 1173"/>
          <p:cNvSpPr/>
          <p:nvPr/>
        </p:nvSpPr>
        <p:spPr>
          <a:xfrm>
            <a:off x="5080243" y="4777709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74" name="bk object 1174"/>
          <p:cNvSpPr/>
          <p:nvPr/>
        </p:nvSpPr>
        <p:spPr>
          <a:xfrm>
            <a:off x="5151964" y="4779787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6096" y="0"/>
                </a:ln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75" name="bk object 1175"/>
          <p:cNvSpPr/>
          <p:nvPr/>
        </p:nvSpPr>
        <p:spPr>
          <a:xfrm>
            <a:off x="5190216" y="4779787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76" name="bk object 1176"/>
          <p:cNvSpPr/>
          <p:nvPr/>
        </p:nvSpPr>
        <p:spPr>
          <a:xfrm>
            <a:off x="5259547" y="4781865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6577" y="0"/>
                </a:ln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77" name="bk object 1177"/>
          <p:cNvSpPr/>
          <p:nvPr/>
        </p:nvSpPr>
        <p:spPr>
          <a:xfrm>
            <a:off x="5300188" y="4781865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78" name="bk object 1178"/>
          <p:cNvSpPr/>
          <p:nvPr/>
        </p:nvSpPr>
        <p:spPr>
          <a:xfrm>
            <a:off x="5369519" y="4781865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79" name="bk object 1179"/>
          <p:cNvSpPr/>
          <p:nvPr/>
        </p:nvSpPr>
        <p:spPr>
          <a:xfrm>
            <a:off x="5410160" y="478394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15240" y="0"/>
                </a:lnTo>
                <a:lnTo>
                  <a:pt x="24385" y="0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80" name="bk object 1180"/>
          <p:cNvSpPr/>
          <p:nvPr/>
        </p:nvSpPr>
        <p:spPr>
          <a:xfrm>
            <a:off x="5479492" y="4786021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81" name="bk object 1181"/>
          <p:cNvSpPr/>
          <p:nvPr/>
        </p:nvSpPr>
        <p:spPr>
          <a:xfrm>
            <a:off x="5520132" y="4786021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42674" y="3047"/>
                </a:lnTo>
                <a:lnTo>
                  <a:pt x="48770" y="3047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82" name="bk object 1182"/>
          <p:cNvSpPr/>
          <p:nvPr/>
        </p:nvSpPr>
        <p:spPr>
          <a:xfrm>
            <a:off x="5589463" y="4790178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83" name="bk object 1183"/>
          <p:cNvSpPr/>
          <p:nvPr/>
        </p:nvSpPr>
        <p:spPr>
          <a:xfrm>
            <a:off x="5630105" y="4790178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3155" y="3047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84" name="bk object 1184"/>
          <p:cNvSpPr/>
          <p:nvPr/>
        </p:nvSpPr>
        <p:spPr>
          <a:xfrm>
            <a:off x="5699435" y="4792256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85" name="bk object 1185"/>
          <p:cNvSpPr/>
          <p:nvPr/>
        </p:nvSpPr>
        <p:spPr>
          <a:xfrm>
            <a:off x="5737687" y="4794334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86" name="bk object 1186"/>
          <p:cNvSpPr/>
          <p:nvPr/>
        </p:nvSpPr>
        <p:spPr>
          <a:xfrm>
            <a:off x="5807018" y="4796412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15240" y="0"/>
                </a:ln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87" name="bk object 1187"/>
          <p:cNvSpPr/>
          <p:nvPr/>
        </p:nvSpPr>
        <p:spPr>
          <a:xfrm>
            <a:off x="5847659" y="479641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88" name="bk object 1188"/>
          <p:cNvSpPr/>
          <p:nvPr/>
        </p:nvSpPr>
        <p:spPr>
          <a:xfrm>
            <a:off x="5916990" y="4798490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89" name="bk object 1189"/>
          <p:cNvSpPr/>
          <p:nvPr/>
        </p:nvSpPr>
        <p:spPr>
          <a:xfrm>
            <a:off x="5957631" y="4800568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90" name="bk object 1190"/>
          <p:cNvSpPr/>
          <p:nvPr/>
        </p:nvSpPr>
        <p:spPr>
          <a:xfrm>
            <a:off x="6026962" y="4802646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91" name="bk object 1191"/>
          <p:cNvSpPr/>
          <p:nvPr/>
        </p:nvSpPr>
        <p:spPr>
          <a:xfrm>
            <a:off x="6067604" y="4802646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15240" y="0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92" name="bk object 1192"/>
          <p:cNvSpPr/>
          <p:nvPr/>
        </p:nvSpPr>
        <p:spPr>
          <a:xfrm>
            <a:off x="6136934" y="4804725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93" name="bk object 1193"/>
          <p:cNvSpPr/>
          <p:nvPr/>
        </p:nvSpPr>
        <p:spPr>
          <a:xfrm>
            <a:off x="6177576" y="4804725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21337" y="0"/>
                </a:lnTo>
                <a:lnTo>
                  <a:pt x="42674" y="3047"/>
                </a:ln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94" name="bk object 1194"/>
          <p:cNvSpPr/>
          <p:nvPr/>
        </p:nvSpPr>
        <p:spPr>
          <a:xfrm>
            <a:off x="6246907" y="4806803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95" name="bk object 1195"/>
          <p:cNvSpPr/>
          <p:nvPr/>
        </p:nvSpPr>
        <p:spPr>
          <a:xfrm>
            <a:off x="6285158" y="480680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51818" y="0"/>
                </a:lnTo>
                <a:lnTo>
                  <a:pt x="73155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96" name="bk object 1196"/>
          <p:cNvSpPr/>
          <p:nvPr/>
        </p:nvSpPr>
        <p:spPr>
          <a:xfrm>
            <a:off x="6356879" y="4808882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3"/>
                </a:moveTo>
                <a:lnTo>
                  <a:pt x="38101" y="1523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97" name="bk object 1197"/>
          <p:cNvSpPr/>
          <p:nvPr/>
        </p:nvSpPr>
        <p:spPr>
          <a:xfrm>
            <a:off x="6395130" y="4810959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98" name="bk object 1198"/>
          <p:cNvSpPr/>
          <p:nvPr/>
        </p:nvSpPr>
        <p:spPr>
          <a:xfrm>
            <a:off x="6464461" y="4810959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0" y="0"/>
                </a:moveTo>
                <a:lnTo>
                  <a:pt x="12192" y="0"/>
                </a:lnTo>
                <a:lnTo>
                  <a:pt x="39625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99" name="bk object 1199"/>
          <p:cNvSpPr/>
          <p:nvPr/>
        </p:nvSpPr>
        <p:spPr>
          <a:xfrm>
            <a:off x="6505103" y="4813037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00" name="bk object 1200"/>
          <p:cNvSpPr/>
          <p:nvPr/>
        </p:nvSpPr>
        <p:spPr>
          <a:xfrm>
            <a:off x="6574434" y="4813037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18288" y="0"/>
                </a:ln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01" name="bk object 1201"/>
          <p:cNvSpPr/>
          <p:nvPr/>
        </p:nvSpPr>
        <p:spPr>
          <a:xfrm>
            <a:off x="6615074" y="4813037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02" name="bk object 1202"/>
          <p:cNvSpPr/>
          <p:nvPr/>
        </p:nvSpPr>
        <p:spPr>
          <a:xfrm>
            <a:off x="6684405" y="4815115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03" name="bk object 1203"/>
          <p:cNvSpPr/>
          <p:nvPr/>
        </p:nvSpPr>
        <p:spPr>
          <a:xfrm>
            <a:off x="6725047" y="4815115"/>
            <a:ext cx="47812" cy="12556"/>
          </a:xfrm>
          <a:custGeom>
            <a:avLst/>
            <a:gdLst/>
            <a:ahLst/>
            <a:cxnLst/>
            <a:rect l="l" t="t" r="r" b="b"/>
            <a:pathLst>
              <a:path w="60959" h="18415">
                <a:moveTo>
                  <a:pt x="0" y="0"/>
                </a:moveTo>
                <a:lnTo>
                  <a:pt x="21337" y="0"/>
                </a:lnTo>
                <a:lnTo>
                  <a:pt x="21337" y="15239"/>
                </a:lnTo>
                <a:lnTo>
                  <a:pt x="60962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04" name="bk object 1204"/>
          <p:cNvSpPr/>
          <p:nvPr/>
        </p:nvSpPr>
        <p:spPr>
          <a:xfrm>
            <a:off x="6784815" y="4827585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0" y="0"/>
                </a:moveTo>
                <a:lnTo>
                  <a:pt x="21337" y="0"/>
                </a:lnTo>
                <a:lnTo>
                  <a:pt x="36577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05" name="bk object 1205"/>
          <p:cNvSpPr/>
          <p:nvPr/>
        </p:nvSpPr>
        <p:spPr>
          <a:xfrm>
            <a:off x="6823066" y="4829663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39625" y="3048"/>
                </a:lnTo>
                <a:lnTo>
                  <a:pt x="54866" y="3048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06" name="bk object 1206"/>
          <p:cNvSpPr/>
          <p:nvPr/>
        </p:nvSpPr>
        <p:spPr>
          <a:xfrm>
            <a:off x="6892397" y="4831741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07" name="bk object 1207"/>
          <p:cNvSpPr/>
          <p:nvPr/>
        </p:nvSpPr>
        <p:spPr>
          <a:xfrm>
            <a:off x="6933038" y="4833820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67059" y="0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08" name="bk object 1208"/>
          <p:cNvSpPr/>
          <p:nvPr/>
        </p:nvSpPr>
        <p:spPr>
          <a:xfrm>
            <a:off x="7002369" y="4833820"/>
            <a:ext cx="31376" cy="2165"/>
          </a:xfrm>
          <a:custGeom>
            <a:avLst/>
            <a:gdLst/>
            <a:ahLst/>
            <a:cxnLst/>
            <a:rect l="l" t="t" r="r" b="b"/>
            <a:pathLst>
              <a:path w="40004" h="3175">
                <a:moveTo>
                  <a:pt x="-1524" y="1524"/>
                </a:moveTo>
                <a:lnTo>
                  <a:pt x="41149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09" name="bk object 1209"/>
          <p:cNvSpPr/>
          <p:nvPr/>
        </p:nvSpPr>
        <p:spPr>
          <a:xfrm>
            <a:off x="7043010" y="4835898"/>
            <a:ext cx="5976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24385" y="0"/>
                </a:lnTo>
                <a:lnTo>
                  <a:pt x="762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10" name="bk object 1210"/>
          <p:cNvSpPr/>
          <p:nvPr/>
        </p:nvSpPr>
        <p:spPr>
          <a:xfrm>
            <a:off x="7112341" y="4835898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0" y="0"/>
                </a:moveTo>
                <a:lnTo>
                  <a:pt x="3048" y="3047"/>
                </a:lnTo>
                <a:lnTo>
                  <a:pt x="18288" y="3047"/>
                </a:lnTo>
                <a:lnTo>
                  <a:pt x="36577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11" name="bk object 1211"/>
          <p:cNvSpPr/>
          <p:nvPr/>
        </p:nvSpPr>
        <p:spPr>
          <a:xfrm>
            <a:off x="7152983" y="4837975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12" name="bk object 1212"/>
          <p:cNvSpPr/>
          <p:nvPr/>
        </p:nvSpPr>
        <p:spPr>
          <a:xfrm>
            <a:off x="7222314" y="4840053"/>
            <a:ext cx="2888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3529" y="0"/>
                </a:lnTo>
                <a:lnTo>
                  <a:pt x="365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13" name="bk object 1213"/>
          <p:cNvSpPr/>
          <p:nvPr/>
        </p:nvSpPr>
        <p:spPr>
          <a:xfrm>
            <a:off x="7260565" y="4840054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14" name="bk object 1214"/>
          <p:cNvSpPr/>
          <p:nvPr/>
        </p:nvSpPr>
        <p:spPr>
          <a:xfrm>
            <a:off x="7332286" y="4842132"/>
            <a:ext cx="28886" cy="2165"/>
          </a:xfrm>
          <a:custGeom>
            <a:avLst/>
            <a:gdLst/>
            <a:ahLst/>
            <a:cxnLst/>
            <a:rect l="l" t="t" r="r" b="b"/>
            <a:pathLst>
              <a:path w="36829" h="3175">
                <a:moveTo>
                  <a:pt x="-1524" y="1524"/>
                </a:moveTo>
                <a:lnTo>
                  <a:pt x="38101" y="152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15" name="bk object 1215"/>
          <p:cNvSpPr/>
          <p:nvPr/>
        </p:nvSpPr>
        <p:spPr>
          <a:xfrm>
            <a:off x="7370536" y="4844210"/>
            <a:ext cx="59765" cy="216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0" y="0"/>
                </a:moveTo>
                <a:lnTo>
                  <a:pt x="9144" y="0"/>
                </a:lnTo>
                <a:lnTo>
                  <a:pt x="24385" y="0"/>
                </a:lnTo>
                <a:lnTo>
                  <a:pt x="76203" y="30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16" name="bk object 1216"/>
          <p:cNvSpPr/>
          <p:nvPr/>
        </p:nvSpPr>
        <p:spPr>
          <a:xfrm>
            <a:off x="7439868" y="4846288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17" name="bk object 1217"/>
          <p:cNvSpPr/>
          <p:nvPr/>
        </p:nvSpPr>
        <p:spPr>
          <a:xfrm>
            <a:off x="7480510" y="4846288"/>
            <a:ext cx="31376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18" name="bk object 1218"/>
          <p:cNvSpPr/>
          <p:nvPr/>
        </p:nvSpPr>
        <p:spPr>
          <a:xfrm>
            <a:off x="11991071" y="4889930"/>
            <a:ext cx="51298" cy="1843520"/>
          </a:xfrm>
          <a:custGeom>
            <a:avLst/>
            <a:gdLst/>
            <a:ahLst/>
            <a:cxnLst/>
            <a:rect l="l" t="t" r="r" b="b"/>
            <a:pathLst>
              <a:path w="65405" h="2703829">
                <a:moveTo>
                  <a:pt x="64897" y="0"/>
                </a:moveTo>
                <a:lnTo>
                  <a:pt x="61849" y="170686"/>
                </a:lnTo>
                <a:lnTo>
                  <a:pt x="61849" y="338325"/>
                </a:lnTo>
                <a:lnTo>
                  <a:pt x="58801" y="505964"/>
                </a:lnTo>
                <a:lnTo>
                  <a:pt x="58801" y="673603"/>
                </a:lnTo>
                <a:lnTo>
                  <a:pt x="52705" y="844290"/>
                </a:lnTo>
                <a:lnTo>
                  <a:pt x="55753" y="990593"/>
                </a:lnTo>
                <a:lnTo>
                  <a:pt x="25271" y="990593"/>
                </a:lnTo>
                <a:lnTo>
                  <a:pt x="22223" y="1155184"/>
                </a:lnTo>
                <a:lnTo>
                  <a:pt x="19175" y="1322823"/>
                </a:lnTo>
                <a:lnTo>
                  <a:pt x="19175" y="1493510"/>
                </a:lnTo>
                <a:lnTo>
                  <a:pt x="16127" y="1658101"/>
                </a:lnTo>
                <a:lnTo>
                  <a:pt x="13079" y="1825740"/>
                </a:lnTo>
                <a:lnTo>
                  <a:pt x="10031" y="1993378"/>
                </a:lnTo>
                <a:lnTo>
                  <a:pt x="10031" y="2148825"/>
                </a:lnTo>
                <a:lnTo>
                  <a:pt x="6982" y="2313416"/>
                </a:lnTo>
                <a:lnTo>
                  <a:pt x="3934" y="2481055"/>
                </a:lnTo>
                <a:lnTo>
                  <a:pt x="886" y="2654790"/>
                </a:lnTo>
                <a:lnTo>
                  <a:pt x="0" y="2703558"/>
                </a:lnTo>
              </a:path>
            </a:pathLst>
          </a:custGeom>
          <a:ln w="2438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19" name="bk object 1219"/>
          <p:cNvSpPr/>
          <p:nvPr/>
        </p:nvSpPr>
        <p:spPr>
          <a:xfrm>
            <a:off x="7043010" y="4796412"/>
            <a:ext cx="5008522" cy="19451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20" name="bk object 1220"/>
          <p:cNvSpPr/>
          <p:nvPr/>
        </p:nvSpPr>
        <p:spPr>
          <a:xfrm>
            <a:off x="5159137" y="116377"/>
            <a:ext cx="6899569" cy="21301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069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11719">
        <a:defRPr>
          <a:latin typeface="+mn-lt"/>
          <a:ea typeface="+mn-ea"/>
          <a:cs typeface="+mn-cs"/>
        </a:defRPr>
      </a:lvl2pPr>
      <a:lvl3pPr marL="623438">
        <a:defRPr>
          <a:latin typeface="+mn-lt"/>
          <a:ea typeface="+mn-ea"/>
          <a:cs typeface="+mn-cs"/>
        </a:defRPr>
      </a:lvl3pPr>
      <a:lvl4pPr marL="935157">
        <a:defRPr>
          <a:latin typeface="+mn-lt"/>
          <a:ea typeface="+mn-ea"/>
          <a:cs typeface="+mn-cs"/>
        </a:defRPr>
      </a:lvl4pPr>
      <a:lvl5pPr marL="1246876">
        <a:defRPr>
          <a:latin typeface="+mn-lt"/>
          <a:ea typeface="+mn-ea"/>
          <a:cs typeface="+mn-cs"/>
        </a:defRPr>
      </a:lvl5pPr>
      <a:lvl6pPr marL="1558595">
        <a:defRPr>
          <a:latin typeface="+mn-lt"/>
          <a:ea typeface="+mn-ea"/>
          <a:cs typeface="+mn-cs"/>
        </a:defRPr>
      </a:lvl6pPr>
      <a:lvl7pPr marL="1870314">
        <a:defRPr>
          <a:latin typeface="+mn-lt"/>
          <a:ea typeface="+mn-ea"/>
          <a:cs typeface="+mn-cs"/>
        </a:defRPr>
      </a:lvl7pPr>
      <a:lvl8pPr marL="2182033">
        <a:defRPr>
          <a:latin typeface="+mn-lt"/>
          <a:ea typeface="+mn-ea"/>
          <a:cs typeface="+mn-cs"/>
        </a:defRPr>
      </a:lvl8pPr>
      <a:lvl9pPr marL="249375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11719">
        <a:defRPr>
          <a:latin typeface="+mn-lt"/>
          <a:ea typeface="+mn-ea"/>
          <a:cs typeface="+mn-cs"/>
        </a:defRPr>
      </a:lvl2pPr>
      <a:lvl3pPr marL="623438">
        <a:defRPr>
          <a:latin typeface="+mn-lt"/>
          <a:ea typeface="+mn-ea"/>
          <a:cs typeface="+mn-cs"/>
        </a:defRPr>
      </a:lvl3pPr>
      <a:lvl4pPr marL="935157">
        <a:defRPr>
          <a:latin typeface="+mn-lt"/>
          <a:ea typeface="+mn-ea"/>
          <a:cs typeface="+mn-cs"/>
        </a:defRPr>
      </a:lvl4pPr>
      <a:lvl5pPr marL="1246876">
        <a:defRPr>
          <a:latin typeface="+mn-lt"/>
          <a:ea typeface="+mn-ea"/>
          <a:cs typeface="+mn-cs"/>
        </a:defRPr>
      </a:lvl5pPr>
      <a:lvl6pPr marL="1558595">
        <a:defRPr>
          <a:latin typeface="+mn-lt"/>
          <a:ea typeface="+mn-ea"/>
          <a:cs typeface="+mn-cs"/>
        </a:defRPr>
      </a:lvl6pPr>
      <a:lvl7pPr marL="1870314">
        <a:defRPr>
          <a:latin typeface="+mn-lt"/>
          <a:ea typeface="+mn-ea"/>
          <a:cs typeface="+mn-cs"/>
        </a:defRPr>
      </a:lvl7pPr>
      <a:lvl8pPr marL="2182033">
        <a:defRPr>
          <a:latin typeface="+mn-lt"/>
          <a:ea typeface="+mn-ea"/>
          <a:cs typeface="+mn-cs"/>
        </a:defRPr>
      </a:lvl8pPr>
      <a:lvl9pPr marL="249375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1639C-9286-4777-BFF8-9F3DE5258F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Lewis County PUD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BROADBAND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CB9E9-451D-457E-915D-FC5FF009D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BOCC COVID-19 Funding </a:t>
            </a:r>
          </a:p>
          <a:p>
            <a:r>
              <a:rPr lang="en-US" dirty="0"/>
              <a:t>28 April 2021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3CD4B-4491-4399-8367-49B39EC3B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5194C-E261-4858-BE6D-366F82316728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E4938-E3AF-40AA-B46C-EFA64A0EA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62CF040-20D3-4CC7-BCBC-8F6812725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073" y="588178"/>
            <a:ext cx="2895599" cy="16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73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0CB6E40-877E-0846-95C6-9A1215467C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726966"/>
              </p:ext>
            </p:extLst>
          </p:nvPr>
        </p:nvGraphicFramePr>
        <p:xfrm>
          <a:off x="643467" y="756125"/>
          <a:ext cx="10905069" cy="4824913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552918">
                  <a:extLst>
                    <a:ext uri="{9D8B030D-6E8A-4147-A177-3AD203B41FA5}">
                      <a16:colId xmlns:a16="http://schemas.microsoft.com/office/drawing/2014/main" val="157670913"/>
                    </a:ext>
                  </a:extLst>
                </a:gridCol>
                <a:gridCol w="1470944">
                  <a:extLst>
                    <a:ext uri="{9D8B030D-6E8A-4147-A177-3AD203B41FA5}">
                      <a16:colId xmlns:a16="http://schemas.microsoft.com/office/drawing/2014/main" val="3922021473"/>
                    </a:ext>
                  </a:extLst>
                </a:gridCol>
                <a:gridCol w="2587821">
                  <a:extLst>
                    <a:ext uri="{9D8B030D-6E8A-4147-A177-3AD203B41FA5}">
                      <a16:colId xmlns:a16="http://schemas.microsoft.com/office/drawing/2014/main" val="283797308"/>
                    </a:ext>
                  </a:extLst>
                </a:gridCol>
                <a:gridCol w="2335748">
                  <a:extLst>
                    <a:ext uri="{9D8B030D-6E8A-4147-A177-3AD203B41FA5}">
                      <a16:colId xmlns:a16="http://schemas.microsoft.com/office/drawing/2014/main" val="684051627"/>
                    </a:ext>
                  </a:extLst>
                </a:gridCol>
                <a:gridCol w="1957638">
                  <a:extLst>
                    <a:ext uri="{9D8B030D-6E8A-4147-A177-3AD203B41FA5}">
                      <a16:colId xmlns:a16="http://schemas.microsoft.com/office/drawing/2014/main" val="2105942806"/>
                    </a:ext>
                  </a:extLst>
                </a:gridCol>
              </a:tblGrid>
              <a:tr h="2680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u="sng">
                          <a:effectLst/>
                        </a:rPr>
                        <a:t>Model</a:t>
                      </a:r>
                      <a:endParaRPr lang="en-US" sz="1500" b="1" u="sng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u="sng">
                          <a:effectLst/>
                        </a:rPr>
                        <a:t>Infrastructure</a:t>
                      </a:r>
                      <a:endParaRPr lang="en-US" sz="1500" b="1" u="sng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u="sng">
                          <a:effectLst/>
                        </a:rPr>
                        <a:t>Services</a:t>
                      </a:r>
                      <a:endParaRPr lang="en-US" sz="1500" b="1" u="sng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u="sng">
                          <a:effectLst/>
                        </a:rPr>
                        <a:t>Relationship</a:t>
                      </a:r>
                      <a:endParaRPr lang="en-US" sz="1500" b="1" u="sng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u="sng">
                          <a:effectLst/>
                        </a:rPr>
                        <a:t>Operators</a:t>
                      </a:r>
                      <a:endParaRPr lang="en-US" sz="1500" b="1" u="sng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extLst>
                  <a:ext uri="{0D108BD9-81ED-4DB2-BD59-A6C34878D82A}">
                    <a16:rowId xmlns:a16="http://schemas.microsoft.com/office/drawing/2014/main" val="1331464552"/>
                  </a:ext>
                </a:extLst>
              </a:tr>
              <a:tr h="7148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Full Service Wholesale 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Broadband 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Dark Fiber 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Wireless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Service to Eligible Institutions and Business (aka BPA)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Retailers compete</a:t>
                      </a:r>
                      <a:endParaRPr lang="en-US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PUD’s and NoaNet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extLst>
                  <a:ext uri="{0D108BD9-81ED-4DB2-BD59-A6C34878D82A}">
                    <a16:rowId xmlns:a16="http://schemas.microsoft.com/office/drawing/2014/main" val="2299019609"/>
                  </a:ext>
                </a:extLst>
              </a:tr>
              <a:tr h="7148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Wholesale Dark Fiber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and conduit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Dark Fiber</a:t>
                      </a:r>
                      <a:endParaRPr lang="en-US" sz="1500">
                        <a:effectLst/>
                        <a:latin typeface="+mn-lt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Dark Fiber on Right Of Way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Retailers compete 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u="sng">
                          <a:effectLst/>
                        </a:rPr>
                        <a:t>Lewis PUD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Grays Harbor PUD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Port of Whitman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extLst>
                  <a:ext uri="{0D108BD9-81ED-4DB2-BD59-A6C34878D82A}">
                    <a16:rowId xmlns:a16="http://schemas.microsoft.com/office/drawing/2014/main" val="2231941698"/>
                  </a:ext>
                </a:extLst>
              </a:tr>
              <a:tr h="7148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Wholesale Broadband or Dark Fiber to the Home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Broadband 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Dark Fiber 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Wireless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Fiber to the home 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Retailers compete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Grant PUD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Chelan PUD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Douglas PUD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extLst>
                  <a:ext uri="{0D108BD9-81ED-4DB2-BD59-A6C34878D82A}">
                    <a16:rowId xmlns:a16="http://schemas.microsoft.com/office/drawing/2014/main" val="2785833226"/>
                  </a:ext>
                </a:extLst>
              </a:tr>
              <a:tr h="9381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Private Partner Wholesale Broadband or Dark Fiber to the Home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Bandwidth</a:t>
                      </a:r>
                      <a:endParaRPr lang="en-US" sz="1500">
                        <a:effectLst/>
                        <a:latin typeface="+mn-lt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Fiber to the Home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Partner retailers lease network for a term and operate sole source network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Port of Whitman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extLst>
                  <a:ext uri="{0D108BD9-81ED-4DB2-BD59-A6C34878D82A}">
                    <a16:rowId xmlns:a16="http://schemas.microsoft.com/office/drawing/2014/main" val="249724190"/>
                  </a:ext>
                </a:extLst>
              </a:tr>
              <a:tr h="491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Fiberhood / LUD’s (Limited Utility Districts)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Bandwidth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Fiber to the Home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Retailers compete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Mason PUD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Kitsap PUD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extLst>
                  <a:ext uri="{0D108BD9-81ED-4DB2-BD59-A6C34878D82A}">
                    <a16:rowId xmlns:a16="http://schemas.microsoft.com/office/drawing/2014/main" val="3579886910"/>
                  </a:ext>
                </a:extLst>
              </a:tr>
              <a:tr h="7148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Public Private Partnerships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Bandwidth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Dark Fiber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Wireless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Fiber to the home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Wireless</a:t>
                      </a: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Partner retailers share in the cost to deploy fiber 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Franklin PUD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u="sng">
                          <a:effectLst/>
                        </a:rPr>
                        <a:t>Lewis PUD – Wave Broadband</a:t>
                      </a:r>
                      <a:endParaRPr lang="en-US" sz="1500" b="1" u="sng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extLst>
                  <a:ext uri="{0D108BD9-81ED-4DB2-BD59-A6C34878D82A}">
                    <a16:rowId xmlns:a16="http://schemas.microsoft.com/office/drawing/2014/main" val="1527727952"/>
                  </a:ext>
                </a:extLst>
              </a:tr>
              <a:tr h="2680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Policy Only</a:t>
                      </a:r>
                      <a:endParaRPr lang="en-US" sz="15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Shape public policy to support expansion by private sector 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Many PUD’s </a:t>
                      </a:r>
                      <a:endParaRPr lang="en-US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766" marR="83766" marT="0" marB="0"/>
                </a:tc>
                <a:extLst>
                  <a:ext uri="{0D108BD9-81ED-4DB2-BD59-A6C34878D82A}">
                    <a16:rowId xmlns:a16="http://schemas.microsoft.com/office/drawing/2014/main" val="3763829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5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CDF5FC-F7A5-4881-962E-EA4656B84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B998-D517-487E-92B5-5424C0FE1429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0D2916-D069-4B78-8F9E-84582F5D8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2</a:t>
            </a:fld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FF626A-92F2-49D2-ACC2-A9E9EFE51D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16200000">
            <a:off x="-1482141" y="2670827"/>
            <a:ext cx="4094163" cy="1450975"/>
          </a:xfrm>
        </p:spPr>
        <p:txBody>
          <a:bodyPr/>
          <a:lstStyle/>
          <a:p>
            <a:r>
              <a:rPr lang="en-US" dirty="0"/>
              <a:t>Planning Pillars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33253F7-D76C-4DC4-9A35-3191A923A9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1508049"/>
              </p:ext>
            </p:extLst>
          </p:nvPr>
        </p:nvGraphicFramePr>
        <p:xfrm>
          <a:off x="1438484" y="965322"/>
          <a:ext cx="9550400" cy="4861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7198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9814" y="378333"/>
            <a:ext cx="9110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Broadband Timeline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91AD7D-4A23-48DE-870F-03F57F792368}"/>
              </a:ext>
            </a:extLst>
          </p:cNvPr>
          <p:cNvCxnSpPr>
            <a:cxnSpLocks/>
          </p:cNvCxnSpPr>
          <p:nvPr/>
        </p:nvCxnSpPr>
        <p:spPr>
          <a:xfrm rot="10800000">
            <a:off x="386013" y="2145129"/>
            <a:ext cx="10383715" cy="0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ardrop 5">
            <a:extLst>
              <a:ext uri="{FF2B5EF4-FFF2-40B4-BE49-F238E27FC236}">
                <a16:creationId xmlns:a16="http://schemas.microsoft.com/office/drawing/2014/main" id="{C5DCD6D7-AFAC-471F-941D-60D7AB8183A9}"/>
              </a:ext>
            </a:extLst>
          </p:cNvPr>
          <p:cNvSpPr/>
          <p:nvPr/>
        </p:nvSpPr>
        <p:spPr>
          <a:xfrm rot="8100000">
            <a:off x="1063739" y="1914786"/>
            <a:ext cx="432048" cy="432048"/>
          </a:xfrm>
          <a:prstGeom prst="teardrop">
            <a:avLst>
              <a:gd name="adj" fmla="val 20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61150A-0FB3-4B2C-812E-889A4C40F74F}"/>
              </a:ext>
            </a:extLst>
          </p:cNvPr>
          <p:cNvSpPr txBox="1"/>
          <p:nvPr/>
        </p:nvSpPr>
        <p:spPr>
          <a:xfrm>
            <a:off x="9327500" y="1328483"/>
            <a:ext cx="10969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2025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DDE19D-4893-4EE1-8461-785ABFCAF33C}"/>
              </a:ext>
            </a:extLst>
          </p:cNvPr>
          <p:cNvSpPr/>
          <p:nvPr/>
        </p:nvSpPr>
        <p:spPr>
          <a:xfrm rot="10800000">
            <a:off x="1177238" y="2030202"/>
            <a:ext cx="201216" cy="2012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2C862DDA-8E68-46C6-8617-7048B4F610ED}"/>
              </a:ext>
            </a:extLst>
          </p:cNvPr>
          <p:cNvSpPr/>
          <p:nvPr/>
        </p:nvSpPr>
        <p:spPr>
          <a:xfrm rot="8100000">
            <a:off x="2782981" y="1914786"/>
            <a:ext cx="432048" cy="432048"/>
          </a:xfrm>
          <a:prstGeom prst="teardrop">
            <a:avLst>
              <a:gd name="adj" fmla="val 20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C5834B-8682-418E-AFCD-B44BA7447761}"/>
              </a:ext>
            </a:extLst>
          </p:cNvPr>
          <p:cNvSpPr/>
          <p:nvPr/>
        </p:nvSpPr>
        <p:spPr>
          <a:xfrm rot="10800000">
            <a:off x="2896480" y="2030202"/>
            <a:ext cx="201216" cy="2012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9C31558A-F321-4779-888A-621519822D9C}"/>
              </a:ext>
            </a:extLst>
          </p:cNvPr>
          <p:cNvSpPr/>
          <p:nvPr/>
        </p:nvSpPr>
        <p:spPr>
          <a:xfrm rot="8100000">
            <a:off x="4502223" y="1914786"/>
            <a:ext cx="432048" cy="432048"/>
          </a:xfrm>
          <a:prstGeom prst="teardrop">
            <a:avLst>
              <a:gd name="adj" fmla="val 20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ED7CC4-97B1-4921-849F-84CF9CEEB345}"/>
              </a:ext>
            </a:extLst>
          </p:cNvPr>
          <p:cNvSpPr/>
          <p:nvPr/>
        </p:nvSpPr>
        <p:spPr>
          <a:xfrm rot="10800000">
            <a:off x="4615722" y="2030202"/>
            <a:ext cx="201216" cy="2012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00CFDDD1-9A96-4C0E-88E1-9EC6F0E66B1C}"/>
              </a:ext>
            </a:extLst>
          </p:cNvPr>
          <p:cNvSpPr/>
          <p:nvPr/>
        </p:nvSpPr>
        <p:spPr>
          <a:xfrm rot="8100000">
            <a:off x="6221465" y="1914786"/>
            <a:ext cx="432048" cy="432048"/>
          </a:xfrm>
          <a:prstGeom prst="teardrop">
            <a:avLst>
              <a:gd name="adj" fmla="val 20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A618C75-65FD-404F-B9EE-7B88025AEC6C}"/>
              </a:ext>
            </a:extLst>
          </p:cNvPr>
          <p:cNvSpPr/>
          <p:nvPr/>
        </p:nvSpPr>
        <p:spPr>
          <a:xfrm rot="10800000">
            <a:off x="6334964" y="2030202"/>
            <a:ext cx="201216" cy="2012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5A6BD27F-925A-4725-B659-663493CC6158}"/>
              </a:ext>
            </a:extLst>
          </p:cNvPr>
          <p:cNvSpPr/>
          <p:nvPr/>
        </p:nvSpPr>
        <p:spPr>
          <a:xfrm rot="8100000">
            <a:off x="7940707" y="1914786"/>
            <a:ext cx="432048" cy="432048"/>
          </a:xfrm>
          <a:prstGeom prst="teardrop">
            <a:avLst>
              <a:gd name="adj" fmla="val 2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1EBB5C-8E89-4DB9-B283-CDD676DDF25A}"/>
              </a:ext>
            </a:extLst>
          </p:cNvPr>
          <p:cNvSpPr/>
          <p:nvPr/>
        </p:nvSpPr>
        <p:spPr>
          <a:xfrm rot="10800000">
            <a:off x="8054206" y="2030202"/>
            <a:ext cx="201216" cy="2012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BD08B876-FAA3-497E-95D4-8196E379DC12}"/>
              </a:ext>
            </a:extLst>
          </p:cNvPr>
          <p:cNvSpPr/>
          <p:nvPr/>
        </p:nvSpPr>
        <p:spPr>
          <a:xfrm rot="8100000">
            <a:off x="9659951" y="1914786"/>
            <a:ext cx="432048" cy="432048"/>
          </a:xfrm>
          <a:prstGeom prst="teardrop">
            <a:avLst>
              <a:gd name="adj" fmla="val 20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2ECA4F-4C5F-4256-9E0E-221A39265655}"/>
              </a:ext>
            </a:extLst>
          </p:cNvPr>
          <p:cNvSpPr txBox="1"/>
          <p:nvPr/>
        </p:nvSpPr>
        <p:spPr>
          <a:xfrm>
            <a:off x="731286" y="1328483"/>
            <a:ext cx="10969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2020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5A255E-D4E9-4F3D-98F8-C30F923624A5}"/>
              </a:ext>
            </a:extLst>
          </p:cNvPr>
          <p:cNvSpPr txBox="1"/>
          <p:nvPr/>
        </p:nvSpPr>
        <p:spPr>
          <a:xfrm>
            <a:off x="2450528" y="1328483"/>
            <a:ext cx="10969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2021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D9EC6E-A895-4A86-B597-C79FCEFDF146}"/>
              </a:ext>
            </a:extLst>
          </p:cNvPr>
          <p:cNvSpPr txBox="1"/>
          <p:nvPr/>
        </p:nvSpPr>
        <p:spPr>
          <a:xfrm>
            <a:off x="4169770" y="1328483"/>
            <a:ext cx="10969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2022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EEBE88-7C9C-437A-9B49-7AC74D5511EC}"/>
              </a:ext>
            </a:extLst>
          </p:cNvPr>
          <p:cNvSpPr txBox="1"/>
          <p:nvPr/>
        </p:nvSpPr>
        <p:spPr>
          <a:xfrm>
            <a:off x="5889012" y="1328483"/>
            <a:ext cx="10969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2023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1B543-8FF7-42DD-9C17-4DC857CDB6A3}"/>
              </a:ext>
            </a:extLst>
          </p:cNvPr>
          <p:cNvSpPr txBox="1"/>
          <p:nvPr/>
        </p:nvSpPr>
        <p:spPr>
          <a:xfrm>
            <a:off x="7608256" y="1328483"/>
            <a:ext cx="10969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2024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E2FCA14-FFD2-4365-8CDD-509ECE5CA16F}"/>
              </a:ext>
            </a:extLst>
          </p:cNvPr>
          <p:cNvSpPr/>
          <p:nvPr/>
        </p:nvSpPr>
        <p:spPr>
          <a:xfrm rot="10800000">
            <a:off x="9773450" y="2030202"/>
            <a:ext cx="201216" cy="2012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Oval 131">
            <a:extLst>
              <a:ext uri="{FF2B5EF4-FFF2-40B4-BE49-F238E27FC236}">
                <a16:creationId xmlns:a16="http://schemas.microsoft.com/office/drawing/2014/main" id="{9D6465E4-7AC7-41FB-8D27-305A18AAF2EC}"/>
              </a:ext>
            </a:extLst>
          </p:cNvPr>
          <p:cNvSpPr/>
          <p:nvPr/>
        </p:nvSpPr>
        <p:spPr>
          <a:xfrm>
            <a:off x="937646" y="3997242"/>
            <a:ext cx="684000" cy="68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25" name="Group 4">
            <a:extLst>
              <a:ext uri="{FF2B5EF4-FFF2-40B4-BE49-F238E27FC236}">
                <a16:creationId xmlns:a16="http://schemas.microsoft.com/office/drawing/2014/main" id="{8356C7C2-C957-4905-ADBA-710AA68598AC}"/>
              </a:ext>
            </a:extLst>
          </p:cNvPr>
          <p:cNvGrpSpPr/>
          <p:nvPr/>
        </p:nvGrpSpPr>
        <p:grpSpPr>
          <a:xfrm>
            <a:off x="343526" y="4728315"/>
            <a:ext cx="1923424" cy="1462459"/>
            <a:chOff x="1532642" y="4862808"/>
            <a:chExt cx="1588150" cy="128146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1C654E-F55C-48DC-A4C7-283C8903F481}"/>
                </a:ext>
              </a:extLst>
            </p:cNvPr>
            <p:cNvSpPr txBox="1"/>
            <p:nvPr/>
          </p:nvSpPr>
          <p:spPr>
            <a:xfrm>
              <a:off x="1570525" y="4862808"/>
              <a:ext cx="155026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Broadband Study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5F2874-8A20-4AC0-ADE8-28EF8A84C7BB}"/>
                </a:ext>
              </a:extLst>
            </p:cNvPr>
            <p:cNvSpPr txBox="1"/>
            <p:nvPr/>
          </p:nvSpPr>
          <p:spPr>
            <a:xfrm>
              <a:off x="1532642" y="5092497"/>
              <a:ext cx="1550267" cy="1051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Gather Data and Assess Community Needs.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Establish the PUD’s Role in providing access.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Seek grant funding.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Advocate for authority.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cxnSp>
        <p:nvCxnSpPr>
          <p:cNvPr id="28" name="Straight Arrow Connector 133">
            <a:extLst>
              <a:ext uri="{FF2B5EF4-FFF2-40B4-BE49-F238E27FC236}">
                <a16:creationId xmlns:a16="http://schemas.microsoft.com/office/drawing/2014/main" id="{25423B94-95C2-40B1-B931-7DEC88E5820B}"/>
              </a:ext>
            </a:extLst>
          </p:cNvPr>
          <p:cNvCxnSpPr>
            <a:cxnSpLocks/>
          </p:cNvCxnSpPr>
          <p:nvPr/>
        </p:nvCxnSpPr>
        <p:spPr>
          <a:xfrm flipH="1" flipV="1">
            <a:off x="1265312" y="2876071"/>
            <a:ext cx="14334" cy="1121171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125">
            <a:extLst>
              <a:ext uri="{FF2B5EF4-FFF2-40B4-BE49-F238E27FC236}">
                <a16:creationId xmlns:a16="http://schemas.microsoft.com/office/drawing/2014/main" id="{130BAE75-0693-442F-86AE-F0C1473A8A6D}"/>
              </a:ext>
            </a:extLst>
          </p:cNvPr>
          <p:cNvSpPr/>
          <p:nvPr/>
        </p:nvSpPr>
        <p:spPr>
          <a:xfrm>
            <a:off x="9534290" y="3158557"/>
            <a:ext cx="684000" cy="68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4" name="Straight Arrow Connector 127">
            <a:extLst>
              <a:ext uri="{FF2B5EF4-FFF2-40B4-BE49-F238E27FC236}">
                <a16:creationId xmlns:a16="http://schemas.microsoft.com/office/drawing/2014/main" id="{B9039214-052D-43FF-951E-26C7D59AA055}"/>
              </a:ext>
            </a:extLst>
          </p:cNvPr>
          <p:cNvCxnSpPr/>
          <p:nvPr/>
        </p:nvCxnSpPr>
        <p:spPr>
          <a:xfrm flipH="1" flipV="1">
            <a:off x="9874000" y="2877447"/>
            <a:ext cx="4580" cy="281110"/>
          </a:xfrm>
          <a:prstGeom prst="straightConnector1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150">
            <a:extLst>
              <a:ext uri="{FF2B5EF4-FFF2-40B4-BE49-F238E27FC236}">
                <a16:creationId xmlns:a16="http://schemas.microsoft.com/office/drawing/2014/main" id="{41E23159-511F-4495-B848-A2DC598B7140}"/>
              </a:ext>
            </a:extLst>
          </p:cNvPr>
          <p:cNvSpPr/>
          <p:nvPr/>
        </p:nvSpPr>
        <p:spPr>
          <a:xfrm>
            <a:off x="4348433" y="3798888"/>
            <a:ext cx="684000" cy="68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AA5F7B-496E-4CDA-A052-C858CE5F1522}"/>
              </a:ext>
            </a:extLst>
          </p:cNvPr>
          <p:cNvSpPr txBox="1"/>
          <p:nvPr/>
        </p:nvSpPr>
        <p:spPr>
          <a:xfrm>
            <a:off x="3914498" y="4532310"/>
            <a:ext cx="196337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Funding &amp; Asset Planning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Acquire additional inventory and assets.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Deploy funded construction.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Seek further grant funding for each service zone.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cxnSp>
        <p:nvCxnSpPr>
          <p:cNvPr id="40" name="Straight Arrow Connector 152">
            <a:extLst>
              <a:ext uri="{FF2B5EF4-FFF2-40B4-BE49-F238E27FC236}">
                <a16:creationId xmlns:a16="http://schemas.microsoft.com/office/drawing/2014/main" id="{6F435288-293F-4C0B-999C-4AD5EAC91615}"/>
              </a:ext>
            </a:extLst>
          </p:cNvPr>
          <p:cNvCxnSpPr>
            <a:cxnSpLocks/>
          </p:cNvCxnSpPr>
          <p:nvPr/>
        </p:nvCxnSpPr>
        <p:spPr>
          <a:xfrm flipV="1">
            <a:off x="4700767" y="2883628"/>
            <a:ext cx="2002" cy="1080442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119">
            <a:extLst>
              <a:ext uri="{FF2B5EF4-FFF2-40B4-BE49-F238E27FC236}">
                <a16:creationId xmlns:a16="http://schemas.microsoft.com/office/drawing/2014/main" id="{DE79BA4E-3A2C-49BB-8302-C9B42FEBE834}"/>
              </a:ext>
            </a:extLst>
          </p:cNvPr>
          <p:cNvSpPr/>
          <p:nvPr/>
        </p:nvSpPr>
        <p:spPr>
          <a:xfrm>
            <a:off x="6085082" y="3175401"/>
            <a:ext cx="684000" cy="68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A9D0F8-F899-4AFB-811E-227C9945F8AE}"/>
              </a:ext>
            </a:extLst>
          </p:cNvPr>
          <p:cNvSpPr txBox="1"/>
          <p:nvPr/>
        </p:nvSpPr>
        <p:spPr>
          <a:xfrm>
            <a:off x="5634251" y="4007887"/>
            <a:ext cx="15502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Construction and Activation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Deploy funded construction.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Seek further grant funding for each service zone.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Activate customers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cxnSp>
        <p:nvCxnSpPr>
          <p:cNvPr id="46" name="Straight Arrow Connector 121">
            <a:extLst>
              <a:ext uri="{FF2B5EF4-FFF2-40B4-BE49-F238E27FC236}">
                <a16:creationId xmlns:a16="http://schemas.microsoft.com/office/drawing/2014/main" id="{AF6A3053-F57F-4C4B-837C-C66D08339B19}"/>
              </a:ext>
            </a:extLst>
          </p:cNvPr>
          <p:cNvCxnSpPr>
            <a:cxnSpLocks/>
          </p:cNvCxnSpPr>
          <p:nvPr/>
        </p:nvCxnSpPr>
        <p:spPr>
          <a:xfrm flipV="1">
            <a:off x="6427083" y="2877447"/>
            <a:ext cx="8215" cy="297954"/>
          </a:xfrm>
          <a:prstGeom prst="straightConnector1">
            <a:avLst/>
          </a:prstGeom>
          <a:ln w="254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113">
            <a:extLst>
              <a:ext uri="{FF2B5EF4-FFF2-40B4-BE49-F238E27FC236}">
                <a16:creationId xmlns:a16="http://schemas.microsoft.com/office/drawing/2014/main" id="{02188817-B2A1-4D47-9A5B-4B93FD3551EF}"/>
              </a:ext>
            </a:extLst>
          </p:cNvPr>
          <p:cNvSpPr/>
          <p:nvPr/>
        </p:nvSpPr>
        <p:spPr>
          <a:xfrm>
            <a:off x="2635874" y="3171344"/>
            <a:ext cx="684000" cy="684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49" name="Group 5">
            <a:extLst>
              <a:ext uri="{FF2B5EF4-FFF2-40B4-BE49-F238E27FC236}">
                <a16:creationId xmlns:a16="http://schemas.microsoft.com/office/drawing/2014/main" id="{374B34EA-E04A-4ED7-84F9-FBA72D4973CC}"/>
              </a:ext>
            </a:extLst>
          </p:cNvPr>
          <p:cNvGrpSpPr/>
          <p:nvPr/>
        </p:nvGrpSpPr>
        <p:grpSpPr>
          <a:xfrm>
            <a:off x="2162321" y="4040187"/>
            <a:ext cx="1827434" cy="2246625"/>
            <a:chOff x="2650558" y="3299041"/>
            <a:chExt cx="1575591" cy="194939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4CB5791-6572-452A-83CF-F628607E209D}"/>
                </a:ext>
              </a:extLst>
            </p:cNvPr>
            <p:cNvSpPr txBox="1"/>
            <p:nvPr/>
          </p:nvSpPr>
          <p:spPr>
            <a:xfrm>
              <a:off x="2675882" y="3299041"/>
              <a:ext cx="1550267" cy="64093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Backbone Construction &amp; Detailed Design Plan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1465A49-8AE8-4462-8A11-BE1C271D2E95}"/>
                </a:ext>
              </a:extLst>
            </p:cNvPr>
            <p:cNvSpPr txBox="1"/>
            <p:nvPr/>
          </p:nvSpPr>
          <p:spPr>
            <a:xfrm>
              <a:off x="2650558" y="3886442"/>
              <a:ext cx="1550267" cy="1361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rgbClr val="00FF00"/>
                  </a:highlight>
                  <a:cs typeface="Arial" pitchFamily="34" charset="0"/>
                </a:rPr>
                <a:t>Secure deployment partnerships.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rgbClr val="FFFF00"/>
                  </a:highlight>
                  <a:cs typeface="Arial" pitchFamily="34" charset="0"/>
                </a:rPr>
                <a:t>Acquire initial inventory and assets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rgbClr val="00FF00"/>
                  </a:highlight>
                  <a:cs typeface="Arial" pitchFamily="34" charset="0"/>
                </a:rPr>
                <a:t>Technical Design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rgbClr val="00FF00"/>
                  </a:highlight>
                  <a:cs typeface="Arial" pitchFamily="34" charset="0"/>
                </a:rPr>
                <a:t>Business Plan &amp; Model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rgbClr val="00FF00"/>
                  </a:highlight>
                  <a:cs typeface="Arial" pitchFamily="34" charset="0"/>
                </a:rPr>
                <a:t>Seek grant funding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rgbClr val="00FF00"/>
                  </a:highlight>
                  <a:cs typeface="Arial" pitchFamily="34" charset="0"/>
                </a:rPr>
                <a:t>Advocate for authority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cxnSp>
        <p:nvCxnSpPr>
          <p:cNvPr id="52" name="Straight Arrow Connector 115">
            <a:extLst>
              <a:ext uri="{FF2B5EF4-FFF2-40B4-BE49-F238E27FC236}">
                <a16:creationId xmlns:a16="http://schemas.microsoft.com/office/drawing/2014/main" id="{F6F5C8C3-08B6-4C6B-8CE1-051591217298}"/>
              </a:ext>
            </a:extLst>
          </p:cNvPr>
          <p:cNvCxnSpPr>
            <a:cxnSpLocks/>
          </p:cNvCxnSpPr>
          <p:nvPr/>
        </p:nvCxnSpPr>
        <p:spPr>
          <a:xfrm flipV="1">
            <a:off x="2977874" y="2877447"/>
            <a:ext cx="0" cy="293898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156">
            <a:extLst>
              <a:ext uri="{FF2B5EF4-FFF2-40B4-BE49-F238E27FC236}">
                <a16:creationId xmlns:a16="http://schemas.microsoft.com/office/drawing/2014/main" id="{09E1B21E-25B1-4A3F-82B8-CBC88C58FE5E}"/>
              </a:ext>
            </a:extLst>
          </p:cNvPr>
          <p:cNvSpPr/>
          <p:nvPr/>
        </p:nvSpPr>
        <p:spPr>
          <a:xfrm>
            <a:off x="7809687" y="3960594"/>
            <a:ext cx="684000" cy="68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cxnSp>
        <p:nvCxnSpPr>
          <p:cNvPr id="58" name="Straight Arrow Connector 158">
            <a:extLst>
              <a:ext uri="{FF2B5EF4-FFF2-40B4-BE49-F238E27FC236}">
                <a16:creationId xmlns:a16="http://schemas.microsoft.com/office/drawing/2014/main" id="{64F531A9-6C0C-478C-849B-DE9DAD00BA11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8151687" y="2877448"/>
            <a:ext cx="12044" cy="1083146"/>
          </a:xfrm>
          <a:prstGeom prst="straightConnector1">
            <a:avLst/>
          </a:prstGeom>
          <a:ln w="254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5FB43164-6B40-4CC1-B1C4-88B5F311C481}"/>
              </a:ext>
            </a:extLst>
          </p:cNvPr>
          <p:cNvSpPr/>
          <p:nvPr/>
        </p:nvSpPr>
        <p:spPr>
          <a:xfrm>
            <a:off x="3180624" y="1904695"/>
            <a:ext cx="389091" cy="38561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992A50A-3106-474C-B099-DF23EBDE060A}"/>
              </a:ext>
            </a:extLst>
          </p:cNvPr>
          <p:cNvCxnSpPr/>
          <p:nvPr/>
        </p:nvCxnSpPr>
        <p:spPr>
          <a:xfrm flipH="1" flipV="1">
            <a:off x="10424455" y="1904695"/>
            <a:ext cx="345273" cy="240434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092747F-86A4-45FE-96A7-7AA73A8CCE40}"/>
              </a:ext>
            </a:extLst>
          </p:cNvPr>
          <p:cNvCxnSpPr>
            <a:cxnSpLocks/>
          </p:cNvCxnSpPr>
          <p:nvPr/>
        </p:nvCxnSpPr>
        <p:spPr>
          <a:xfrm flipH="1">
            <a:off x="10455094" y="2143729"/>
            <a:ext cx="325038" cy="236121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CD35870-C974-4FC4-9F8D-F4D891D24630}"/>
              </a:ext>
            </a:extLst>
          </p:cNvPr>
          <p:cNvSpPr txBox="1"/>
          <p:nvPr/>
        </p:nvSpPr>
        <p:spPr>
          <a:xfrm>
            <a:off x="7279072" y="4669011"/>
            <a:ext cx="15502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Construction and Activation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Deploy funded construction.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Seek further grant funding for each service zone.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Activate customers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DB2B667-73AE-4B59-9D7E-01A191B00CC1}"/>
              </a:ext>
            </a:extLst>
          </p:cNvPr>
          <p:cNvSpPr txBox="1"/>
          <p:nvPr/>
        </p:nvSpPr>
        <p:spPr>
          <a:xfrm>
            <a:off x="9088359" y="3985574"/>
            <a:ext cx="15502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Construction and Activation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Deploy funded construction.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Seek further grant funding for each service zone.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Activate customers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083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bject 70"/>
          <p:cNvSpPr txBox="1"/>
          <p:nvPr/>
        </p:nvSpPr>
        <p:spPr>
          <a:xfrm>
            <a:off x="8023860" y="4143521"/>
            <a:ext cx="72736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defTabSz="623438">
              <a:spcBef>
                <a:spcPts val="68"/>
              </a:spcBef>
            </a:pPr>
            <a:endParaRPr sz="81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2916292" y="3000144"/>
            <a:ext cx="384464" cy="111074"/>
          </a:xfrm>
          <a:prstGeom prst="rect">
            <a:avLst/>
          </a:prstGeom>
        </p:spPr>
        <p:txBody>
          <a:bodyPr vert="horz" wrap="square" lIns="0" tIns="11257" rIns="0" bIns="0" rtlCol="0">
            <a:spAutoFit/>
          </a:bodyPr>
          <a:lstStyle/>
          <a:p>
            <a:pPr defTabSz="623438">
              <a:spcBef>
                <a:spcPts val="89"/>
              </a:spcBef>
            </a:pPr>
            <a:r>
              <a:rPr sz="648" b="1" spc="17" dirty="0">
                <a:solidFill>
                  <a:srgbClr val="A70000"/>
                </a:solidFill>
                <a:latin typeface="Arial"/>
                <a:cs typeface="Arial"/>
              </a:rPr>
              <a:t>N</a:t>
            </a:r>
            <a:r>
              <a:rPr sz="648" b="1" spc="10" dirty="0">
                <a:solidFill>
                  <a:srgbClr val="A70000"/>
                </a:solidFill>
                <a:latin typeface="Arial"/>
                <a:cs typeface="Arial"/>
              </a:rPr>
              <a:t>ap</a:t>
            </a:r>
            <a:r>
              <a:rPr sz="648" b="1" spc="27" dirty="0">
                <a:solidFill>
                  <a:srgbClr val="A70000"/>
                </a:solidFill>
                <a:latin typeface="Arial"/>
                <a:cs typeface="Arial"/>
              </a:rPr>
              <a:t>a</a:t>
            </a:r>
            <a:r>
              <a:rPr sz="648" b="1" spc="10" dirty="0">
                <a:solidFill>
                  <a:srgbClr val="A70000"/>
                </a:solidFill>
                <a:latin typeface="Arial"/>
                <a:cs typeface="Arial"/>
              </a:rPr>
              <a:t>v</a:t>
            </a:r>
            <a:r>
              <a:rPr sz="648" b="1" spc="-3" dirty="0">
                <a:solidFill>
                  <a:srgbClr val="A70000"/>
                </a:solidFill>
                <a:latin typeface="Arial"/>
                <a:cs typeface="Arial"/>
              </a:rPr>
              <a:t>i</a:t>
            </a:r>
            <a:r>
              <a:rPr sz="648" b="1" spc="27" dirty="0">
                <a:solidFill>
                  <a:srgbClr val="A70000"/>
                </a:solidFill>
                <a:latin typeface="Arial"/>
                <a:cs typeface="Arial"/>
              </a:rPr>
              <a:t>n</a:t>
            </a:r>
            <a:r>
              <a:rPr sz="648" b="1" spc="10" dirty="0">
                <a:solidFill>
                  <a:srgbClr val="A70000"/>
                </a:solidFill>
                <a:latin typeface="Arial"/>
                <a:cs typeface="Arial"/>
              </a:rPr>
              <a:t>e</a:t>
            </a:r>
            <a:endParaRPr sz="64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2369895" y="976739"/>
            <a:ext cx="39831" cy="33338"/>
          </a:xfrm>
          <a:custGeom>
            <a:avLst/>
            <a:gdLst/>
            <a:ahLst/>
            <a:cxnLst/>
            <a:rect l="l" t="t" r="r" b="b"/>
            <a:pathLst>
              <a:path w="58419" h="48894">
                <a:moveTo>
                  <a:pt x="36577" y="24383"/>
                </a:moveTo>
                <a:lnTo>
                  <a:pt x="36577" y="12192"/>
                </a:lnTo>
                <a:lnTo>
                  <a:pt x="42674" y="12192"/>
                </a:lnTo>
                <a:lnTo>
                  <a:pt x="45722" y="18287"/>
                </a:lnTo>
                <a:lnTo>
                  <a:pt x="48770" y="24383"/>
                </a:lnTo>
                <a:lnTo>
                  <a:pt x="42674" y="36575"/>
                </a:lnTo>
                <a:lnTo>
                  <a:pt x="27433" y="39623"/>
                </a:lnTo>
                <a:lnTo>
                  <a:pt x="15240" y="33527"/>
                </a:lnTo>
                <a:lnTo>
                  <a:pt x="9144" y="21335"/>
                </a:lnTo>
                <a:lnTo>
                  <a:pt x="12192" y="15240"/>
                </a:lnTo>
                <a:lnTo>
                  <a:pt x="18288" y="9144"/>
                </a:lnTo>
                <a:lnTo>
                  <a:pt x="18288" y="0"/>
                </a:lnTo>
                <a:lnTo>
                  <a:pt x="6096" y="6096"/>
                </a:lnTo>
                <a:lnTo>
                  <a:pt x="0" y="21335"/>
                </a:lnTo>
                <a:lnTo>
                  <a:pt x="3048" y="36575"/>
                </a:lnTo>
                <a:lnTo>
                  <a:pt x="12192" y="45719"/>
                </a:lnTo>
                <a:lnTo>
                  <a:pt x="27433" y="48767"/>
                </a:lnTo>
                <a:lnTo>
                  <a:pt x="42674" y="48767"/>
                </a:lnTo>
                <a:lnTo>
                  <a:pt x="51818" y="39623"/>
                </a:lnTo>
                <a:lnTo>
                  <a:pt x="57914" y="24383"/>
                </a:lnTo>
                <a:lnTo>
                  <a:pt x="54866" y="9144"/>
                </a:lnTo>
                <a:lnTo>
                  <a:pt x="48770" y="0"/>
                </a:lnTo>
                <a:lnTo>
                  <a:pt x="27433" y="0"/>
                </a:lnTo>
                <a:lnTo>
                  <a:pt x="27433" y="24383"/>
                </a:lnTo>
                <a:lnTo>
                  <a:pt x="36577" y="24383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2371974" y="937253"/>
            <a:ext cx="39831" cy="33338"/>
          </a:xfrm>
          <a:custGeom>
            <a:avLst/>
            <a:gdLst/>
            <a:ahLst/>
            <a:cxnLst/>
            <a:rect l="l" t="t" r="r" b="b"/>
            <a:pathLst>
              <a:path w="58419" h="48894">
                <a:moveTo>
                  <a:pt x="54866" y="48767"/>
                </a:moveTo>
                <a:lnTo>
                  <a:pt x="54866" y="39623"/>
                </a:lnTo>
                <a:lnTo>
                  <a:pt x="33529" y="36575"/>
                </a:lnTo>
                <a:lnTo>
                  <a:pt x="33529" y="30479"/>
                </a:lnTo>
                <a:lnTo>
                  <a:pt x="36577" y="27431"/>
                </a:lnTo>
                <a:lnTo>
                  <a:pt x="45722" y="21335"/>
                </a:lnTo>
                <a:lnTo>
                  <a:pt x="57914" y="12192"/>
                </a:lnTo>
                <a:lnTo>
                  <a:pt x="57914" y="0"/>
                </a:lnTo>
                <a:lnTo>
                  <a:pt x="45722" y="6096"/>
                </a:lnTo>
                <a:lnTo>
                  <a:pt x="36577" y="12192"/>
                </a:lnTo>
                <a:lnTo>
                  <a:pt x="33529" y="18287"/>
                </a:lnTo>
                <a:lnTo>
                  <a:pt x="27433" y="6096"/>
                </a:lnTo>
                <a:lnTo>
                  <a:pt x="18288" y="3048"/>
                </a:lnTo>
                <a:lnTo>
                  <a:pt x="9144" y="6096"/>
                </a:lnTo>
                <a:lnTo>
                  <a:pt x="3048" y="12192"/>
                </a:lnTo>
                <a:lnTo>
                  <a:pt x="0" y="24383"/>
                </a:lnTo>
                <a:lnTo>
                  <a:pt x="0" y="48767"/>
                </a:lnTo>
                <a:lnTo>
                  <a:pt x="54866" y="48767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2378208" y="947645"/>
            <a:ext cx="10391" cy="14720"/>
          </a:xfrm>
          <a:custGeom>
            <a:avLst/>
            <a:gdLst/>
            <a:ahLst/>
            <a:cxnLst/>
            <a:rect l="l" t="t" r="r" b="b"/>
            <a:pathLst>
              <a:path w="15239" h="21590">
                <a:moveTo>
                  <a:pt x="15240" y="21335"/>
                </a:moveTo>
                <a:lnTo>
                  <a:pt x="0" y="21335"/>
                </a:lnTo>
                <a:lnTo>
                  <a:pt x="0" y="12191"/>
                </a:lnTo>
                <a:lnTo>
                  <a:pt x="3048" y="6095"/>
                </a:lnTo>
                <a:lnTo>
                  <a:pt x="3048" y="0"/>
                </a:lnTo>
                <a:lnTo>
                  <a:pt x="9144" y="0"/>
                </a:lnTo>
                <a:lnTo>
                  <a:pt x="12192" y="0"/>
                </a:lnTo>
                <a:lnTo>
                  <a:pt x="15240" y="3047"/>
                </a:lnTo>
                <a:lnTo>
                  <a:pt x="15240" y="15239"/>
                </a:lnTo>
                <a:lnTo>
                  <a:pt x="15240" y="21335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2371974" y="899847"/>
            <a:ext cx="39831" cy="37666"/>
          </a:xfrm>
          <a:custGeom>
            <a:avLst/>
            <a:gdLst/>
            <a:ahLst/>
            <a:cxnLst/>
            <a:rect l="l" t="t" r="r" b="b"/>
            <a:pathLst>
              <a:path w="58419" h="55244">
                <a:moveTo>
                  <a:pt x="57914" y="0"/>
                </a:moveTo>
                <a:lnTo>
                  <a:pt x="3048" y="21335"/>
                </a:lnTo>
                <a:lnTo>
                  <a:pt x="0" y="30479"/>
                </a:lnTo>
                <a:lnTo>
                  <a:pt x="54866" y="54863"/>
                </a:lnTo>
                <a:lnTo>
                  <a:pt x="54866" y="42671"/>
                </a:lnTo>
                <a:lnTo>
                  <a:pt x="42674" y="39623"/>
                </a:lnTo>
                <a:lnTo>
                  <a:pt x="42674" y="15239"/>
                </a:lnTo>
                <a:lnTo>
                  <a:pt x="57914" y="12192"/>
                </a:lnTo>
                <a:lnTo>
                  <a:pt x="57914" y="0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2382365" y="912316"/>
            <a:ext cx="12556" cy="10391"/>
          </a:xfrm>
          <a:custGeom>
            <a:avLst/>
            <a:gdLst/>
            <a:ahLst/>
            <a:cxnLst/>
            <a:rect l="l" t="t" r="r" b="b"/>
            <a:pathLst>
              <a:path w="18414" h="15240">
                <a:moveTo>
                  <a:pt x="18288" y="0"/>
                </a:moveTo>
                <a:lnTo>
                  <a:pt x="18288" y="15239"/>
                </a:lnTo>
                <a:lnTo>
                  <a:pt x="0" y="9143"/>
                </a:lnTo>
                <a:lnTo>
                  <a:pt x="18288" y="0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2374052" y="868674"/>
            <a:ext cx="37666" cy="33338"/>
          </a:xfrm>
          <a:custGeom>
            <a:avLst/>
            <a:gdLst/>
            <a:ahLst/>
            <a:cxnLst/>
            <a:rect l="l" t="t" r="r" b="b"/>
            <a:pathLst>
              <a:path w="55244" h="48894">
                <a:moveTo>
                  <a:pt x="54866" y="33527"/>
                </a:moveTo>
                <a:lnTo>
                  <a:pt x="54866" y="21335"/>
                </a:lnTo>
                <a:lnTo>
                  <a:pt x="33529" y="21335"/>
                </a:lnTo>
                <a:lnTo>
                  <a:pt x="3048" y="0"/>
                </a:lnTo>
                <a:lnTo>
                  <a:pt x="3048" y="12191"/>
                </a:lnTo>
                <a:lnTo>
                  <a:pt x="24385" y="24383"/>
                </a:lnTo>
                <a:lnTo>
                  <a:pt x="0" y="36575"/>
                </a:lnTo>
                <a:lnTo>
                  <a:pt x="0" y="48767"/>
                </a:lnTo>
                <a:lnTo>
                  <a:pt x="33529" y="30479"/>
                </a:lnTo>
                <a:lnTo>
                  <a:pt x="54866" y="33527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2376131" y="837501"/>
            <a:ext cx="39831" cy="31173"/>
          </a:xfrm>
          <a:custGeom>
            <a:avLst/>
            <a:gdLst/>
            <a:ahLst/>
            <a:cxnLst/>
            <a:rect l="l" t="t" r="r" b="b"/>
            <a:pathLst>
              <a:path w="58419" h="45719">
                <a:moveTo>
                  <a:pt x="36577" y="45719"/>
                </a:moveTo>
                <a:lnTo>
                  <a:pt x="51818" y="39623"/>
                </a:lnTo>
                <a:lnTo>
                  <a:pt x="57914" y="24383"/>
                </a:lnTo>
                <a:lnTo>
                  <a:pt x="54866" y="12191"/>
                </a:lnTo>
                <a:lnTo>
                  <a:pt x="48770" y="3048"/>
                </a:lnTo>
                <a:lnTo>
                  <a:pt x="39625" y="0"/>
                </a:lnTo>
                <a:lnTo>
                  <a:pt x="33529" y="3048"/>
                </a:lnTo>
                <a:lnTo>
                  <a:pt x="27433" y="9143"/>
                </a:lnTo>
                <a:lnTo>
                  <a:pt x="21337" y="21335"/>
                </a:lnTo>
                <a:lnTo>
                  <a:pt x="21337" y="27431"/>
                </a:lnTo>
                <a:lnTo>
                  <a:pt x="18288" y="30479"/>
                </a:lnTo>
                <a:lnTo>
                  <a:pt x="15240" y="33527"/>
                </a:lnTo>
                <a:lnTo>
                  <a:pt x="12192" y="30479"/>
                </a:lnTo>
                <a:lnTo>
                  <a:pt x="9144" y="21335"/>
                </a:lnTo>
                <a:lnTo>
                  <a:pt x="12192" y="15239"/>
                </a:lnTo>
                <a:lnTo>
                  <a:pt x="18288" y="12191"/>
                </a:lnTo>
                <a:lnTo>
                  <a:pt x="18288" y="3048"/>
                </a:lnTo>
                <a:lnTo>
                  <a:pt x="6096" y="6096"/>
                </a:lnTo>
                <a:lnTo>
                  <a:pt x="0" y="21335"/>
                </a:lnTo>
                <a:lnTo>
                  <a:pt x="3048" y="33527"/>
                </a:lnTo>
                <a:lnTo>
                  <a:pt x="6096" y="39623"/>
                </a:lnTo>
                <a:lnTo>
                  <a:pt x="15240" y="42671"/>
                </a:lnTo>
                <a:lnTo>
                  <a:pt x="27433" y="36575"/>
                </a:lnTo>
                <a:lnTo>
                  <a:pt x="30481" y="33527"/>
                </a:lnTo>
                <a:lnTo>
                  <a:pt x="30481" y="24383"/>
                </a:lnTo>
                <a:lnTo>
                  <a:pt x="33529" y="18287"/>
                </a:lnTo>
                <a:lnTo>
                  <a:pt x="36577" y="12191"/>
                </a:lnTo>
                <a:lnTo>
                  <a:pt x="39625" y="12191"/>
                </a:lnTo>
                <a:lnTo>
                  <a:pt x="45722" y="15239"/>
                </a:lnTo>
                <a:lnTo>
                  <a:pt x="48770" y="24383"/>
                </a:lnTo>
                <a:lnTo>
                  <a:pt x="45722" y="30479"/>
                </a:lnTo>
                <a:lnTo>
                  <a:pt x="36577" y="33527"/>
                </a:lnTo>
                <a:lnTo>
                  <a:pt x="36577" y="45719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2378209" y="785547"/>
            <a:ext cx="39831" cy="31173"/>
          </a:xfrm>
          <a:custGeom>
            <a:avLst/>
            <a:gdLst/>
            <a:ahLst/>
            <a:cxnLst/>
            <a:rect l="l" t="t" r="r" b="b"/>
            <a:pathLst>
              <a:path w="58419" h="45719">
                <a:moveTo>
                  <a:pt x="54866" y="45719"/>
                </a:moveTo>
                <a:lnTo>
                  <a:pt x="54866" y="36575"/>
                </a:lnTo>
                <a:lnTo>
                  <a:pt x="30481" y="33527"/>
                </a:lnTo>
                <a:lnTo>
                  <a:pt x="33529" y="12191"/>
                </a:lnTo>
                <a:lnTo>
                  <a:pt x="57914" y="15239"/>
                </a:lnTo>
                <a:lnTo>
                  <a:pt x="57914" y="3048"/>
                </a:lnTo>
                <a:lnTo>
                  <a:pt x="3048" y="0"/>
                </a:lnTo>
                <a:lnTo>
                  <a:pt x="3048" y="12191"/>
                </a:lnTo>
                <a:lnTo>
                  <a:pt x="24385" y="12191"/>
                </a:lnTo>
                <a:lnTo>
                  <a:pt x="21337" y="33527"/>
                </a:lnTo>
                <a:lnTo>
                  <a:pt x="0" y="33527"/>
                </a:lnTo>
                <a:lnTo>
                  <a:pt x="0" y="45719"/>
                </a:lnTo>
                <a:lnTo>
                  <a:pt x="54866" y="45719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2378209" y="746062"/>
            <a:ext cx="39831" cy="37666"/>
          </a:xfrm>
          <a:custGeom>
            <a:avLst/>
            <a:gdLst/>
            <a:ahLst/>
            <a:cxnLst/>
            <a:rect l="l" t="t" r="r" b="b"/>
            <a:pathLst>
              <a:path w="58419" h="55244">
                <a:moveTo>
                  <a:pt x="57914" y="0"/>
                </a:moveTo>
                <a:lnTo>
                  <a:pt x="3048" y="21335"/>
                </a:lnTo>
                <a:lnTo>
                  <a:pt x="0" y="30479"/>
                </a:lnTo>
                <a:lnTo>
                  <a:pt x="54866" y="54863"/>
                </a:lnTo>
                <a:lnTo>
                  <a:pt x="54866" y="42671"/>
                </a:lnTo>
                <a:lnTo>
                  <a:pt x="42674" y="39623"/>
                </a:lnTo>
                <a:lnTo>
                  <a:pt x="42674" y="15239"/>
                </a:lnTo>
                <a:lnTo>
                  <a:pt x="57914" y="12191"/>
                </a:lnTo>
                <a:lnTo>
                  <a:pt x="57914" y="0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2388600" y="758531"/>
            <a:ext cx="12556" cy="10391"/>
          </a:xfrm>
          <a:custGeom>
            <a:avLst/>
            <a:gdLst/>
            <a:ahLst/>
            <a:cxnLst/>
            <a:rect l="l" t="t" r="r" b="b"/>
            <a:pathLst>
              <a:path w="18414" h="15240">
                <a:moveTo>
                  <a:pt x="18288" y="0"/>
                </a:moveTo>
                <a:lnTo>
                  <a:pt x="18288" y="15239"/>
                </a:lnTo>
                <a:lnTo>
                  <a:pt x="0" y="9143"/>
                </a:lnTo>
                <a:lnTo>
                  <a:pt x="18288" y="0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2380287" y="708655"/>
            <a:ext cx="39831" cy="33338"/>
          </a:xfrm>
          <a:custGeom>
            <a:avLst/>
            <a:gdLst/>
            <a:ahLst/>
            <a:cxnLst/>
            <a:rect l="l" t="t" r="r" b="b"/>
            <a:pathLst>
              <a:path w="58419" h="48894">
                <a:moveTo>
                  <a:pt x="54866" y="48767"/>
                </a:moveTo>
                <a:lnTo>
                  <a:pt x="54866" y="39623"/>
                </a:lnTo>
                <a:lnTo>
                  <a:pt x="33529" y="36575"/>
                </a:lnTo>
                <a:lnTo>
                  <a:pt x="33529" y="30479"/>
                </a:lnTo>
                <a:lnTo>
                  <a:pt x="36577" y="27431"/>
                </a:lnTo>
                <a:lnTo>
                  <a:pt x="45722" y="21335"/>
                </a:lnTo>
                <a:lnTo>
                  <a:pt x="57914" y="12191"/>
                </a:lnTo>
                <a:lnTo>
                  <a:pt x="57914" y="0"/>
                </a:lnTo>
                <a:lnTo>
                  <a:pt x="45722" y="6095"/>
                </a:lnTo>
                <a:lnTo>
                  <a:pt x="36577" y="12191"/>
                </a:lnTo>
                <a:lnTo>
                  <a:pt x="33529" y="18287"/>
                </a:lnTo>
                <a:lnTo>
                  <a:pt x="27433" y="6095"/>
                </a:lnTo>
                <a:lnTo>
                  <a:pt x="18288" y="3047"/>
                </a:lnTo>
                <a:lnTo>
                  <a:pt x="9144" y="6095"/>
                </a:lnTo>
                <a:lnTo>
                  <a:pt x="3048" y="12191"/>
                </a:lnTo>
                <a:lnTo>
                  <a:pt x="0" y="24383"/>
                </a:lnTo>
                <a:lnTo>
                  <a:pt x="0" y="48767"/>
                </a:lnTo>
                <a:lnTo>
                  <a:pt x="54866" y="48767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2386521" y="719046"/>
            <a:ext cx="10391" cy="14720"/>
          </a:xfrm>
          <a:custGeom>
            <a:avLst/>
            <a:gdLst/>
            <a:ahLst/>
            <a:cxnLst/>
            <a:rect l="l" t="t" r="r" b="b"/>
            <a:pathLst>
              <a:path w="15239" h="21590">
                <a:moveTo>
                  <a:pt x="15240" y="21335"/>
                </a:moveTo>
                <a:lnTo>
                  <a:pt x="0" y="21335"/>
                </a:lnTo>
                <a:lnTo>
                  <a:pt x="0" y="12191"/>
                </a:lnTo>
                <a:lnTo>
                  <a:pt x="3048" y="6095"/>
                </a:lnTo>
                <a:lnTo>
                  <a:pt x="3048" y="0"/>
                </a:lnTo>
                <a:lnTo>
                  <a:pt x="9144" y="0"/>
                </a:lnTo>
                <a:lnTo>
                  <a:pt x="12192" y="0"/>
                </a:lnTo>
                <a:lnTo>
                  <a:pt x="15240" y="3048"/>
                </a:lnTo>
                <a:lnTo>
                  <a:pt x="15240" y="15239"/>
                </a:lnTo>
                <a:lnTo>
                  <a:pt x="15240" y="21335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2382365" y="673326"/>
            <a:ext cx="37666" cy="31173"/>
          </a:xfrm>
          <a:custGeom>
            <a:avLst/>
            <a:gdLst/>
            <a:ahLst/>
            <a:cxnLst/>
            <a:rect l="l" t="t" r="r" b="b"/>
            <a:pathLst>
              <a:path w="55244" h="45719">
                <a:moveTo>
                  <a:pt x="0" y="45719"/>
                </a:moveTo>
                <a:lnTo>
                  <a:pt x="54866" y="45719"/>
                </a:lnTo>
                <a:lnTo>
                  <a:pt x="54866" y="27431"/>
                </a:lnTo>
                <a:lnTo>
                  <a:pt x="54866" y="18287"/>
                </a:lnTo>
                <a:lnTo>
                  <a:pt x="54866" y="15239"/>
                </a:lnTo>
                <a:lnTo>
                  <a:pt x="54866" y="6096"/>
                </a:lnTo>
                <a:lnTo>
                  <a:pt x="48770" y="3048"/>
                </a:lnTo>
                <a:lnTo>
                  <a:pt x="39625" y="0"/>
                </a:lnTo>
                <a:lnTo>
                  <a:pt x="33529" y="3048"/>
                </a:lnTo>
                <a:lnTo>
                  <a:pt x="27433" y="9144"/>
                </a:lnTo>
                <a:lnTo>
                  <a:pt x="24385" y="3048"/>
                </a:lnTo>
                <a:lnTo>
                  <a:pt x="15240" y="3048"/>
                </a:lnTo>
                <a:lnTo>
                  <a:pt x="9144" y="3048"/>
                </a:lnTo>
                <a:lnTo>
                  <a:pt x="6096" y="6096"/>
                </a:lnTo>
                <a:lnTo>
                  <a:pt x="3048" y="12191"/>
                </a:lnTo>
                <a:lnTo>
                  <a:pt x="0" y="21335"/>
                </a:lnTo>
                <a:lnTo>
                  <a:pt x="0" y="45719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2388599" y="681639"/>
            <a:ext cx="10391" cy="14720"/>
          </a:xfrm>
          <a:custGeom>
            <a:avLst/>
            <a:gdLst/>
            <a:ahLst/>
            <a:cxnLst/>
            <a:rect l="l" t="t" r="r" b="b"/>
            <a:pathLst>
              <a:path w="15239" h="21590">
                <a:moveTo>
                  <a:pt x="0" y="21335"/>
                </a:moveTo>
                <a:lnTo>
                  <a:pt x="0" y="15239"/>
                </a:lnTo>
                <a:lnTo>
                  <a:pt x="3048" y="6095"/>
                </a:lnTo>
                <a:lnTo>
                  <a:pt x="3048" y="3047"/>
                </a:lnTo>
                <a:lnTo>
                  <a:pt x="9144" y="0"/>
                </a:lnTo>
                <a:lnTo>
                  <a:pt x="12192" y="3047"/>
                </a:lnTo>
                <a:lnTo>
                  <a:pt x="15240" y="6095"/>
                </a:lnTo>
                <a:lnTo>
                  <a:pt x="15240" y="15239"/>
                </a:lnTo>
                <a:lnTo>
                  <a:pt x="12192" y="21335"/>
                </a:lnTo>
                <a:lnTo>
                  <a:pt x="0" y="21335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2403148" y="681639"/>
            <a:ext cx="10391" cy="14720"/>
          </a:xfrm>
          <a:custGeom>
            <a:avLst/>
            <a:gdLst/>
            <a:ahLst/>
            <a:cxnLst/>
            <a:rect l="l" t="t" r="r" b="b"/>
            <a:pathLst>
              <a:path w="15239" h="21590">
                <a:moveTo>
                  <a:pt x="0" y="21335"/>
                </a:moveTo>
                <a:lnTo>
                  <a:pt x="3048" y="12191"/>
                </a:lnTo>
                <a:lnTo>
                  <a:pt x="3048" y="3047"/>
                </a:lnTo>
                <a:lnTo>
                  <a:pt x="6096" y="0"/>
                </a:lnTo>
                <a:lnTo>
                  <a:pt x="9144" y="0"/>
                </a:lnTo>
                <a:lnTo>
                  <a:pt x="15240" y="0"/>
                </a:lnTo>
                <a:lnTo>
                  <a:pt x="15240" y="6095"/>
                </a:lnTo>
                <a:lnTo>
                  <a:pt x="15240" y="12191"/>
                </a:lnTo>
                <a:lnTo>
                  <a:pt x="15240" y="21335"/>
                </a:lnTo>
                <a:lnTo>
                  <a:pt x="0" y="21335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2384443" y="631763"/>
            <a:ext cx="39831" cy="37666"/>
          </a:xfrm>
          <a:custGeom>
            <a:avLst/>
            <a:gdLst/>
            <a:ahLst/>
            <a:cxnLst/>
            <a:rect l="l" t="t" r="r" b="b"/>
            <a:pathLst>
              <a:path w="58419" h="55244">
                <a:moveTo>
                  <a:pt x="27433" y="54863"/>
                </a:moveTo>
                <a:lnTo>
                  <a:pt x="39625" y="51815"/>
                </a:lnTo>
                <a:lnTo>
                  <a:pt x="48770" y="48767"/>
                </a:lnTo>
                <a:lnTo>
                  <a:pt x="54866" y="39623"/>
                </a:lnTo>
                <a:lnTo>
                  <a:pt x="57914" y="27431"/>
                </a:lnTo>
                <a:lnTo>
                  <a:pt x="54866" y="18287"/>
                </a:lnTo>
                <a:lnTo>
                  <a:pt x="51818" y="9144"/>
                </a:lnTo>
                <a:lnTo>
                  <a:pt x="42674" y="3048"/>
                </a:lnTo>
                <a:lnTo>
                  <a:pt x="30481" y="0"/>
                </a:lnTo>
                <a:lnTo>
                  <a:pt x="18288" y="3048"/>
                </a:lnTo>
                <a:lnTo>
                  <a:pt x="9144" y="6096"/>
                </a:lnTo>
                <a:lnTo>
                  <a:pt x="3048" y="15240"/>
                </a:lnTo>
                <a:lnTo>
                  <a:pt x="0" y="27431"/>
                </a:lnTo>
                <a:lnTo>
                  <a:pt x="3048" y="36575"/>
                </a:lnTo>
                <a:lnTo>
                  <a:pt x="6096" y="45719"/>
                </a:lnTo>
                <a:lnTo>
                  <a:pt x="15240" y="51815"/>
                </a:lnTo>
                <a:lnTo>
                  <a:pt x="27433" y="54863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2390679" y="640075"/>
            <a:ext cx="27276" cy="20782"/>
          </a:xfrm>
          <a:custGeom>
            <a:avLst/>
            <a:gdLst/>
            <a:ahLst/>
            <a:cxnLst/>
            <a:rect l="l" t="t" r="r" b="b"/>
            <a:pathLst>
              <a:path w="40005" h="30480">
                <a:moveTo>
                  <a:pt x="18288" y="30479"/>
                </a:moveTo>
                <a:lnTo>
                  <a:pt x="6096" y="24383"/>
                </a:lnTo>
                <a:lnTo>
                  <a:pt x="0" y="15239"/>
                </a:lnTo>
                <a:lnTo>
                  <a:pt x="6096" y="3048"/>
                </a:lnTo>
                <a:lnTo>
                  <a:pt x="21337" y="0"/>
                </a:lnTo>
                <a:lnTo>
                  <a:pt x="33529" y="6095"/>
                </a:lnTo>
                <a:lnTo>
                  <a:pt x="39625" y="15239"/>
                </a:lnTo>
                <a:lnTo>
                  <a:pt x="33529" y="27431"/>
                </a:lnTo>
                <a:lnTo>
                  <a:pt x="18288" y="30479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2384443" y="594356"/>
            <a:ext cx="39831" cy="33338"/>
          </a:xfrm>
          <a:custGeom>
            <a:avLst/>
            <a:gdLst/>
            <a:ahLst/>
            <a:cxnLst/>
            <a:rect l="l" t="t" r="r" b="b"/>
            <a:pathLst>
              <a:path w="58419" h="48894">
                <a:moveTo>
                  <a:pt x="54866" y="48767"/>
                </a:moveTo>
                <a:lnTo>
                  <a:pt x="54866" y="39623"/>
                </a:lnTo>
                <a:lnTo>
                  <a:pt x="33529" y="36575"/>
                </a:lnTo>
                <a:lnTo>
                  <a:pt x="33529" y="30479"/>
                </a:lnTo>
                <a:lnTo>
                  <a:pt x="36577" y="27431"/>
                </a:lnTo>
                <a:lnTo>
                  <a:pt x="45722" y="21335"/>
                </a:lnTo>
                <a:lnTo>
                  <a:pt x="57914" y="12192"/>
                </a:lnTo>
                <a:lnTo>
                  <a:pt x="57914" y="0"/>
                </a:lnTo>
                <a:lnTo>
                  <a:pt x="45722" y="6096"/>
                </a:lnTo>
                <a:lnTo>
                  <a:pt x="36577" y="12192"/>
                </a:lnTo>
                <a:lnTo>
                  <a:pt x="33529" y="18287"/>
                </a:lnTo>
                <a:lnTo>
                  <a:pt x="27433" y="6096"/>
                </a:lnTo>
                <a:lnTo>
                  <a:pt x="18288" y="3048"/>
                </a:lnTo>
                <a:lnTo>
                  <a:pt x="9144" y="6096"/>
                </a:lnTo>
                <a:lnTo>
                  <a:pt x="3048" y="12192"/>
                </a:lnTo>
                <a:lnTo>
                  <a:pt x="0" y="24383"/>
                </a:lnTo>
                <a:lnTo>
                  <a:pt x="0" y="48767"/>
                </a:lnTo>
                <a:lnTo>
                  <a:pt x="54866" y="48767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2390678" y="604747"/>
            <a:ext cx="10391" cy="14720"/>
          </a:xfrm>
          <a:custGeom>
            <a:avLst/>
            <a:gdLst/>
            <a:ahLst/>
            <a:cxnLst/>
            <a:rect l="l" t="t" r="r" b="b"/>
            <a:pathLst>
              <a:path w="15239" h="21590">
                <a:moveTo>
                  <a:pt x="15240" y="21335"/>
                </a:moveTo>
                <a:lnTo>
                  <a:pt x="0" y="21335"/>
                </a:lnTo>
                <a:lnTo>
                  <a:pt x="0" y="12191"/>
                </a:lnTo>
                <a:lnTo>
                  <a:pt x="3048" y="6095"/>
                </a:lnTo>
                <a:lnTo>
                  <a:pt x="3048" y="0"/>
                </a:lnTo>
                <a:lnTo>
                  <a:pt x="9144" y="0"/>
                </a:lnTo>
                <a:lnTo>
                  <a:pt x="12192" y="0"/>
                </a:lnTo>
                <a:lnTo>
                  <a:pt x="15240" y="3047"/>
                </a:lnTo>
                <a:lnTo>
                  <a:pt x="15240" y="15239"/>
                </a:lnTo>
                <a:lnTo>
                  <a:pt x="15240" y="21335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2455104" y="658779"/>
            <a:ext cx="66505" cy="2992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object 274"/>
          <p:cNvSpPr txBox="1"/>
          <p:nvPr/>
        </p:nvSpPr>
        <p:spPr>
          <a:xfrm rot="16380000">
            <a:off x="2184533" y="778014"/>
            <a:ext cx="426175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409" b="1" spc="-14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409" b="1" spc="-7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409" b="1" spc="-41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409" b="1" spc="-3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409" b="1" spc="-1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614" b="1" spc="-10" baseline="4629" dirty="0">
                <a:solidFill>
                  <a:prstClr val="black"/>
                </a:solidFill>
                <a:latin typeface="Arial"/>
                <a:cs typeface="Arial"/>
              </a:rPr>
              <a:t>HARB</a:t>
            </a:r>
            <a:r>
              <a:rPr sz="614" b="1" spc="5" baseline="462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614" b="1" baseline="4629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endParaRPr sz="614" baseline="462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5" name="object 275"/>
          <p:cNvSpPr txBox="1"/>
          <p:nvPr/>
        </p:nvSpPr>
        <p:spPr>
          <a:xfrm rot="16380000">
            <a:off x="2342782" y="782158"/>
            <a:ext cx="292565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409" b="1" spc="-1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409" b="1" spc="-7" dirty="0">
                <a:solidFill>
                  <a:prstClr val="black"/>
                </a:solidFill>
                <a:latin typeface="Arial"/>
                <a:cs typeface="Arial"/>
              </a:rPr>
              <a:t>HUR</a:t>
            </a:r>
            <a:r>
              <a:rPr sz="409" b="1" spc="-3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614" b="1" spc="-15" baseline="4629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614" b="1" spc="-20" baseline="462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614" b="1" baseline="4629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614" baseline="462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983681" y="1313401"/>
            <a:ext cx="236924" cy="124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987838" y="1465108"/>
            <a:ext cx="214062" cy="623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8" name="object 278"/>
          <p:cNvSpPr txBox="1"/>
          <p:nvPr/>
        </p:nvSpPr>
        <p:spPr>
          <a:xfrm rot="120000">
            <a:off x="1009622" y="1319672"/>
            <a:ext cx="188285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409" b="1" spc="-14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409" b="1" spc="-7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409" b="1" spc="-41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409" b="1" spc="-3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endParaRPr sz="40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9" name="object 279"/>
          <p:cNvSpPr txBox="1"/>
          <p:nvPr/>
        </p:nvSpPr>
        <p:spPr>
          <a:xfrm rot="120000">
            <a:off x="984376" y="1379908"/>
            <a:ext cx="233585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614" b="1" spc="-10" baseline="4629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409" b="1" spc="-7" dirty="0">
                <a:solidFill>
                  <a:prstClr val="black"/>
                </a:solidFill>
                <a:latin typeface="Arial"/>
                <a:cs typeface="Arial"/>
              </a:rPr>
              <a:t>ARB</a:t>
            </a:r>
            <a:r>
              <a:rPr sz="409" b="1" spc="-14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endParaRPr sz="40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0" name="object 280"/>
          <p:cNvSpPr txBox="1"/>
          <p:nvPr/>
        </p:nvSpPr>
        <p:spPr>
          <a:xfrm rot="120000">
            <a:off x="989252" y="1471348"/>
            <a:ext cx="211275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409" b="1" spc="-51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409" b="1" spc="-7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409" b="1" spc="7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409" b="1" spc="-24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409" b="1" spc="3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409" b="1" spc="-7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endParaRPr sz="40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1638340" y="1404842"/>
            <a:ext cx="35502" cy="39831"/>
          </a:xfrm>
          <a:custGeom>
            <a:avLst/>
            <a:gdLst/>
            <a:ahLst/>
            <a:cxnLst/>
            <a:rect l="l" t="t" r="r" b="b"/>
            <a:pathLst>
              <a:path w="52069" h="58419">
                <a:moveTo>
                  <a:pt x="27433" y="36575"/>
                </a:moveTo>
                <a:lnTo>
                  <a:pt x="39625" y="36575"/>
                </a:lnTo>
                <a:lnTo>
                  <a:pt x="39625" y="42671"/>
                </a:lnTo>
                <a:lnTo>
                  <a:pt x="33529" y="45719"/>
                </a:lnTo>
                <a:lnTo>
                  <a:pt x="27433" y="48767"/>
                </a:lnTo>
                <a:lnTo>
                  <a:pt x="15240" y="42671"/>
                </a:lnTo>
                <a:lnTo>
                  <a:pt x="12192" y="27431"/>
                </a:lnTo>
                <a:lnTo>
                  <a:pt x="18288" y="15239"/>
                </a:lnTo>
                <a:lnTo>
                  <a:pt x="27433" y="9144"/>
                </a:lnTo>
                <a:lnTo>
                  <a:pt x="36577" y="12191"/>
                </a:lnTo>
                <a:lnTo>
                  <a:pt x="39625" y="18287"/>
                </a:lnTo>
                <a:lnTo>
                  <a:pt x="51818" y="18287"/>
                </a:lnTo>
                <a:lnTo>
                  <a:pt x="45722" y="6096"/>
                </a:lnTo>
                <a:lnTo>
                  <a:pt x="30481" y="0"/>
                </a:lnTo>
                <a:lnTo>
                  <a:pt x="15240" y="3048"/>
                </a:lnTo>
                <a:lnTo>
                  <a:pt x="6096" y="12191"/>
                </a:lnTo>
                <a:lnTo>
                  <a:pt x="0" y="27431"/>
                </a:lnTo>
                <a:lnTo>
                  <a:pt x="3048" y="42671"/>
                </a:lnTo>
                <a:lnTo>
                  <a:pt x="12192" y="51815"/>
                </a:lnTo>
                <a:lnTo>
                  <a:pt x="27433" y="57911"/>
                </a:lnTo>
                <a:lnTo>
                  <a:pt x="42674" y="54863"/>
                </a:lnTo>
                <a:lnTo>
                  <a:pt x="51818" y="48767"/>
                </a:lnTo>
                <a:lnTo>
                  <a:pt x="51818" y="27431"/>
                </a:lnTo>
                <a:lnTo>
                  <a:pt x="27433" y="27431"/>
                </a:lnTo>
                <a:lnTo>
                  <a:pt x="27433" y="36575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1679906" y="1404842"/>
            <a:ext cx="33338" cy="39831"/>
          </a:xfrm>
          <a:custGeom>
            <a:avLst/>
            <a:gdLst/>
            <a:ahLst/>
            <a:cxnLst/>
            <a:rect l="l" t="t" r="r" b="b"/>
            <a:pathLst>
              <a:path w="48894" h="58419">
                <a:moveTo>
                  <a:pt x="0" y="54863"/>
                </a:moveTo>
                <a:lnTo>
                  <a:pt x="9144" y="54863"/>
                </a:lnTo>
                <a:lnTo>
                  <a:pt x="12192" y="33527"/>
                </a:lnTo>
                <a:lnTo>
                  <a:pt x="18288" y="33527"/>
                </a:lnTo>
                <a:lnTo>
                  <a:pt x="21337" y="36575"/>
                </a:lnTo>
                <a:lnTo>
                  <a:pt x="27433" y="42671"/>
                </a:lnTo>
                <a:lnTo>
                  <a:pt x="36577" y="54863"/>
                </a:lnTo>
                <a:lnTo>
                  <a:pt x="48770" y="57911"/>
                </a:lnTo>
                <a:lnTo>
                  <a:pt x="42674" y="45719"/>
                </a:lnTo>
                <a:lnTo>
                  <a:pt x="36577" y="36575"/>
                </a:lnTo>
                <a:lnTo>
                  <a:pt x="30481" y="30479"/>
                </a:lnTo>
                <a:lnTo>
                  <a:pt x="42674" y="27431"/>
                </a:lnTo>
                <a:lnTo>
                  <a:pt x="45722" y="18287"/>
                </a:lnTo>
                <a:lnTo>
                  <a:pt x="42674" y="9144"/>
                </a:lnTo>
                <a:lnTo>
                  <a:pt x="36577" y="3048"/>
                </a:lnTo>
                <a:lnTo>
                  <a:pt x="24385" y="0"/>
                </a:lnTo>
                <a:lnTo>
                  <a:pt x="0" y="0"/>
                </a:lnTo>
                <a:lnTo>
                  <a:pt x="0" y="54863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1688219" y="1411076"/>
            <a:ext cx="14720" cy="10391"/>
          </a:xfrm>
          <a:custGeom>
            <a:avLst/>
            <a:gdLst/>
            <a:ahLst/>
            <a:cxnLst/>
            <a:rect l="l" t="t" r="r" b="b"/>
            <a:pathLst>
              <a:path w="21590" h="15239">
                <a:moveTo>
                  <a:pt x="0" y="15239"/>
                </a:moveTo>
                <a:lnTo>
                  <a:pt x="0" y="0"/>
                </a:lnTo>
                <a:lnTo>
                  <a:pt x="9144" y="0"/>
                </a:lnTo>
                <a:lnTo>
                  <a:pt x="15240" y="3047"/>
                </a:lnTo>
                <a:lnTo>
                  <a:pt x="21337" y="3047"/>
                </a:lnTo>
                <a:lnTo>
                  <a:pt x="21337" y="9143"/>
                </a:lnTo>
                <a:lnTo>
                  <a:pt x="21337" y="12191"/>
                </a:lnTo>
                <a:lnTo>
                  <a:pt x="18288" y="15239"/>
                </a:lnTo>
                <a:lnTo>
                  <a:pt x="15240" y="15239"/>
                </a:lnTo>
                <a:lnTo>
                  <a:pt x="6096" y="15239"/>
                </a:lnTo>
                <a:lnTo>
                  <a:pt x="0" y="15239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1713158" y="1404842"/>
            <a:ext cx="37666" cy="39831"/>
          </a:xfrm>
          <a:custGeom>
            <a:avLst/>
            <a:gdLst/>
            <a:ahLst/>
            <a:cxnLst/>
            <a:rect l="l" t="t" r="r" b="b"/>
            <a:pathLst>
              <a:path w="55244" h="58419">
                <a:moveTo>
                  <a:pt x="54866" y="57911"/>
                </a:moveTo>
                <a:lnTo>
                  <a:pt x="33529" y="0"/>
                </a:lnTo>
                <a:lnTo>
                  <a:pt x="21337" y="0"/>
                </a:lnTo>
                <a:lnTo>
                  <a:pt x="0" y="54863"/>
                </a:lnTo>
                <a:lnTo>
                  <a:pt x="12192" y="54863"/>
                </a:lnTo>
                <a:lnTo>
                  <a:pt x="15240" y="42671"/>
                </a:lnTo>
                <a:lnTo>
                  <a:pt x="39625" y="42671"/>
                </a:lnTo>
                <a:lnTo>
                  <a:pt x="42674" y="54863"/>
                </a:lnTo>
                <a:lnTo>
                  <a:pt x="54866" y="57911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1727706" y="1415232"/>
            <a:ext cx="8659" cy="12556"/>
          </a:xfrm>
          <a:custGeom>
            <a:avLst/>
            <a:gdLst/>
            <a:ahLst/>
            <a:cxnLst/>
            <a:rect l="l" t="t" r="r" b="b"/>
            <a:pathLst>
              <a:path w="12700" h="18414">
                <a:moveTo>
                  <a:pt x="12192" y="18287"/>
                </a:moveTo>
                <a:lnTo>
                  <a:pt x="0" y="18287"/>
                </a:lnTo>
                <a:lnTo>
                  <a:pt x="6096" y="0"/>
                </a:lnTo>
                <a:lnTo>
                  <a:pt x="12192" y="18287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" name="object 286"/>
          <p:cNvSpPr/>
          <p:nvPr/>
        </p:nvSpPr>
        <p:spPr>
          <a:xfrm>
            <a:off x="1746411" y="1406920"/>
            <a:ext cx="35502" cy="37666"/>
          </a:xfrm>
          <a:custGeom>
            <a:avLst/>
            <a:gdLst/>
            <a:ahLst/>
            <a:cxnLst/>
            <a:rect l="l" t="t" r="r" b="b"/>
            <a:pathLst>
              <a:path w="52069" h="55244">
                <a:moveTo>
                  <a:pt x="21337" y="54863"/>
                </a:moveTo>
                <a:lnTo>
                  <a:pt x="30481" y="54863"/>
                </a:lnTo>
                <a:lnTo>
                  <a:pt x="30481" y="33527"/>
                </a:lnTo>
                <a:lnTo>
                  <a:pt x="51818" y="3048"/>
                </a:lnTo>
                <a:lnTo>
                  <a:pt x="39625" y="0"/>
                </a:lnTo>
                <a:lnTo>
                  <a:pt x="27433" y="21335"/>
                </a:lnTo>
                <a:lnTo>
                  <a:pt x="15240" y="0"/>
                </a:lnTo>
                <a:lnTo>
                  <a:pt x="0" y="0"/>
                </a:lnTo>
                <a:lnTo>
                  <a:pt x="21337" y="33527"/>
                </a:lnTo>
                <a:lnTo>
                  <a:pt x="21337" y="54863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1781741" y="1406920"/>
            <a:ext cx="31173" cy="39831"/>
          </a:xfrm>
          <a:custGeom>
            <a:avLst/>
            <a:gdLst/>
            <a:ahLst/>
            <a:cxnLst/>
            <a:rect l="l" t="t" r="r" b="b"/>
            <a:pathLst>
              <a:path w="45719" h="58419">
                <a:moveTo>
                  <a:pt x="0" y="36575"/>
                </a:moveTo>
                <a:lnTo>
                  <a:pt x="6096" y="51815"/>
                </a:lnTo>
                <a:lnTo>
                  <a:pt x="21337" y="57911"/>
                </a:lnTo>
                <a:lnTo>
                  <a:pt x="33529" y="54863"/>
                </a:lnTo>
                <a:lnTo>
                  <a:pt x="42674" y="48767"/>
                </a:lnTo>
                <a:lnTo>
                  <a:pt x="45722" y="39623"/>
                </a:lnTo>
                <a:lnTo>
                  <a:pt x="42674" y="30479"/>
                </a:lnTo>
                <a:lnTo>
                  <a:pt x="36577" y="27431"/>
                </a:lnTo>
                <a:lnTo>
                  <a:pt x="24385" y="21335"/>
                </a:lnTo>
                <a:lnTo>
                  <a:pt x="18288" y="21335"/>
                </a:lnTo>
                <a:lnTo>
                  <a:pt x="15240" y="18287"/>
                </a:lnTo>
                <a:lnTo>
                  <a:pt x="12192" y="15239"/>
                </a:lnTo>
                <a:lnTo>
                  <a:pt x="15240" y="12191"/>
                </a:lnTo>
                <a:lnTo>
                  <a:pt x="21337" y="9143"/>
                </a:lnTo>
                <a:lnTo>
                  <a:pt x="30481" y="12191"/>
                </a:lnTo>
                <a:lnTo>
                  <a:pt x="33529" y="18287"/>
                </a:lnTo>
                <a:lnTo>
                  <a:pt x="42674" y="18287"/>
                </a:lnTo>
                <a:lnTo>
                  <a:pt x="39625" y="6096"/>
                </a:lnTo>
                <a:lnTo>
                  <a:pt x="24385" y="0"/>
                </a:lnTo>
                <a:lnTo>
                  <a:pt x="12192" y="3048"/>
                </a:lnTo>
                <a:lnTo>
                  <a:pt x="6096" y="6096"/>
                </a:lnTo>
                <a:lnTo>
                  <a:pt x="3048" y="15239"/>
                </a:lnTo>
                <a:lnTo>
                  <a:pt x="6096" y="27431"/>
                </a:lnTo>
                <a:lnTo>
                  <a:pt x="18288" y="30479"/>
                </a:lnTo>
                <a:lnTo>
                  <a:pt x="27433" y="33527"/>
                </a:lnTo>
                <a:lnTo>
                  <a:pt x="33529" y="36575"/>
                </a:lnTo>
                <a:lnTo>
                  <a:pt x="33529" y="39623"/>
                </a:lnTo>
                <a:lnTo>
                  <a:pt x="30481" y="45719"/>
                </a:lnTo>
                <a:lnTo>
                  <a:pt x="21337" y="48767"/>
                </a:lnTo>
                <a:lnTo>
                  <a:pt x="15240" y="45719"/>
                </a:lnTo>
                <a:lnTo>
                  <a:pt x="12192" y="36575"/>
                </a:lnTo>
                <a:lnTo>
                  <a:pt x="0" y="36575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1833698" y="1408998"/>
            <a:ext cx="31173" cy="37666"/>
          </a:xfrm>
          <a:custGeom>
            <a:avLst/>
            <a:gdLst/>
            <a:ahLst/>
            <a:cxnLst/>
            <a:rect l="l" t="t" r="r" b="b"/>
            <a:pathLst>
              <a:path w="45719" h="55244">
                <a:moveTo>
                  <a:pt x="0" y="54863"/>
                </a:moveTo>
                <a:lnTo>
                  <a:pt x="9144" y="54863"/>
                </a:lnTo>
                <a:lnTo>
                  <a:pt x="12192" y="30479"/>
                </a:lnTo>
                <a:lnTo>
                  <a:pt x="33529" y="33527"/>
                </a:lnTo>
                <a:lnTo>
                  <a:pt x="33529" y="54863"/>
                </a:lnTo>
                <a:lnTo>
                  <a:pt x="42674" y="54863"/>
                </a:lnTo>
                <a:lnTo>
                  <a:pt x="45722" y="3048"/>
                </a:lnTo>
                <a:lnTo>
                  <a:pt x="33529" y="0"/>
                </a:lnTo>
                <a:lnTo>
                  <a:pt x="33529" y="24383"/>
                </a:lnTo>
                <a:lnTo>
                  <a:pt x="12192" y="21335"/>
                </a:lnTo>
                <a:lnTo>
                  <a:pt x="12192" y="0"/>
                </a:lnTo>
                <a:lnTo>
                  <a:pt x="0" y="0"/>
                </a:lnTo>
                <a:lnTo>
                  <a:pt x="0" y="54863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1866951" y="1408998"/>
            <a:ext cx="37666" cy="39831"/>
          </a:xfrm>
          <a:custGeom>
            <a:avLst/>
            <a:gdLst/>
            <a:ahLst/>
            <a:cxnLst/>
            <a:rect l="l" t="t" r="r" b="b"/>
            <a:pathLst>
              <a:path w="55244" h="58419">
                <a:moveTo>
                  <a:pt x="54866" y="57911"/>
                </a:moveTo>
                <a:lnTo>
                  <a:pt x="33529" y="0"/>
                </a:lnTo>
                <a:lnTo>
                  <a:pt x="21337" y="0"/>
                </a:lnTo>
                <a:lnTo>
                  <a:pt x="0" y="54863"/>
                </a:lnTo>
                <a:lnTo>
                  <a:pt x="12192" y="54863"/>
                </a:lnTo>
                <a:lnTo>
                  <a:pt x="15240" y="42671"/>
                </a:lnTo>
                <a:lnTo>
                  <a:pt x="39625" y="42671"/>
                </a:lnTo>
                <a:lnTo>
                  <a:pt x="42674" y="54863"/>
                </a:lnTo>
                <a:lnTo>
                  <a:pt x="54866" y="57911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1881499" y="1419389"/>
            <a:ext cx="8659" cy="12556"/>
          </a:xfrm>
          <a:custGeom>
            <a:avLst/>
            <a:gdLst/>
            <a:ahLst/>
            <a:cxnLst/>
            <a:rect l="l" t="t" r="r" b="b"/>
            <a:pathLst>
              <a:path w="12700" h="18414">
                <a:moveTo>
                  <a:pt x="12192" y="18287"/>
                </a:moveTo>
                <a:lnTo>
                  <a:pt x="0" y="18287"/>
                </a:lnTo>
                <a:lnTo>
                  <a:pt x="6096" y="0"/>
                </a:lnTo>
                <a:lnTo>
                  <a:pt x="12192" y="18287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1908517" y="1411076"/>
            <a:ext cx="33338" cy="39831"/>
          </a:xfrm>
          <a:custGeom>
            <a:avLst/>
            <a:gdLst/>
            <a:ahLst/>
            <a:cxnLst/>
            <a:rect l="l" t="t" r="r" b="b"/>
            <a:pathLst>
              <a:path w="48894" h="58419">
                <a:moveTo>
                  <a:pt x="0" y="54863"/>
                </a:moveTo>
                <a:lnTo>
                  <a:pt x="9144" y="54863"/>
                </a:lnTo>
                <a:lnTo>
                  <a:pt x="12192" y="33527"/>
                </a:lnTo>
                <a:lnTo>
                  <a:pt x="18288" y="33527"/>
                </a:lnTo>
                <a:lnTo>
                  <a:pt x="21337" y="36575"/>
                </a:lnTo>
                <a:lnTo>
                  <a:pt x="27433" y="42671"/>
                </a:lnTo>
                <a:lnTo>
                  <a:pt x="36577" y="54863"/>
                </a:lnTo>
                <a:lnTo>
                  <a:pt x="48770" y="57911"/>
                </a:lnTo>
                <a:lnTo>
                  <a:pt x="42674" y="45719"/>
                </a:lnTo>
                <a:lnTo>
                  <a:pt x="36577" y="36575"/>
                </a:lnTo>
                <a:lnTo>
                  <a:pt x="30481" y="30479"/>
                </a:lnTo>
                <a:lnTo>
                  <a:pt x="42674" y="27431"/>
                </a:lnTo>
                <a:lnTo>
                  <a:pt x="45722" y="18287"/>
                </a:lnTo>
                <a:lnTo>
                  <a:pt x="42674" y="9143"/>
                </a:lnTo>
                <a:lnTo>
                  <a:pt x="36577" y="3047"/>
                </a:lnTo>
                <a:lnTo>
                  <a:pt x="24385" y="0"/>
                </a:lnTo>
                <a:lnTo>
                  <a:pt x="0" y="0"/>
                </a:lnTo>
                <a:lnTo>
                  <a:pt x="0" y="54863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1916830" y="1417310"/>
            <a:ext cx="14720" cy="10391"/>
          </a:xfrm>
          <a:custGeom>
            <a:avLst/>
            <a:gdLst/>
            <a:ahLst/>
            <a:cxnLst/>
            <a:rect l="l" t="t" r="r" b="b"/>
            <a:pathLst>
              <a:path w="21589" h="15239">
                <a:moveTo>
                  <a:pt x="0" y="15239"/>
                </a:moveTo>
                <a:lnTo>
                  <a:pt x="0" y="0"/>
                </a:lnTo>
                <a:lnTo>
                  <a:pt x="9144" y="0"/>
                </a:lnTo>
                <a:lnTo>
                  <a:pt x="15240" y="3048"/>
                </a:lnTo>
                <a:lnTo>
                  <a:pt x="21337" y="3048"/>
                </a:lnTo>
                <a:lnTo>
                  <a:pt x="21337" y="9143"/>
                </a:lnTo>
                <a:lnTo>
                  <a:pt x="21337" y="12191"/>
                </a:lnTo>
                <a:lnTo>
                  <a:pt x="18288" y="15239"/>
                </a:lnTo>
                <a:lnTo>
                  <a:pt x="15240" y="15239"/>
                </a:lnTo>
                <a:lnTo>
                  <a:pt x="6096" y="15239"/>
                </a:lnTo>
                <a:lnTo>
                  <a:pt x="0" y="15239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1945925" y="1411076"/>
            <a:ext cx="31173" cy="37666"/>
          </a:xfrm>
          <a:custGeom>
            <a:avLst/>
            <a:gdLst/>
            <a:ahLst/>
            <a:cxnLst/>
            <a:rect l="l" t="t" r="r" b="b"/>
            <a:pathLst>
              <a:path w="45719" h="55244">
                <a:moveTo>
                  <a:pt x="0" y="0"/>
                </a:moveTo>
                <a:lnTo>
                  <a:pt x="0" y="54863"/>
                </a:lnTo>
                <a:lnTo>
                  <a:pt x="18288" y="54863"/>
                </a:lnTo>
                <a:lnTo>
                  <a:pt x="27433" y="54863"/>
                </a:lnTo>
                <a:lnTo>
                  <a:pt x="30481" y="54863"/>
                </a:lnTo>
                <a:lnTo>
                  <a:pt x="39625" y="51815"/>
                </a:lnTo>
                <a:lnTo>
                  <a:pt x="42674" y="48767"/>
                </a:lnTo>
                <a:lnTo>
                  <a:pt x="45722" y="39623"/>
                </a:lnTo>
                <a:lnTo>
                  <a:pt x="42674" y="33527"/>
                </a:lnTo>
                <a:lnTo>
                  <a:pt x="36577" y="27431"/>
                </a:lnTo>
                <a:lnTo>
                  <a:pt x="42674" y="21335"/>
                </a:lnTo>
                <a:lnTo>
                  <a:pt x="42674" y="15239"/>
                </a:lnTo>
                <a:lnTo>
                  <a:pt x="42674" y="9143"/>
                </a:lnTo>
                <a:lnTo>
                  <a:pt x="36577" y="3047"/>
                </a:lnTo>
                <a:lnTo>
                  <a:pt x="33529" y="3047"/>
                </a:lnTo>
                <a:lnTo>
                  <a:pt x="21337" y="0"/>
                </a:lnTo>
                <a:lnTo>
                  <a:pt x="0" y="0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4" name="object 294"/>
          <p:cNvSpPr/>
          <p:nvPr/>
        </p:nvSpPr>
        <p:spPr>
          <a:xfrm>
            <a:off x="1954239" y="1417311"/>
            <a:ext cx="14720" cy="8659"/>
          </a:xfrm>
          <a:custGeom>
            <a:avLst/>
            <a:gdLst/>
            <a:ahLst/>
            <a:cxnLst/>
            <a:rect l="l" t="t" r="r" b="b"/>
            <a:pathLst>
              <a:path w="21589" h="12700">
                <a:moveTo>
                  <a:pt x="0" y="0"/>
                </a:moveTo>
                <a:lnTo>
                  <a:pt x="6096" y="0"/>
                </a:lnTo>
                <a:lnTo>
                  <a:pt x="12192" y="0"/>
                </a:lnTo>
                <a:lnTo>
                  <a:pt x="15240" y="0"/>
                </a:lnTo>
                <a:lnTo>
                  <a:pt x="18288" y="3048"/>
                </a:lnTo>
                <a:lnTo>
                  <a:pt x="21337" y="6096"/>
                </a:lnTo>
                <a:lnTo>
                  <a:pt x="18288" y="12191"/>
                </a:lnTo>
                <a:lnTo>
                  <a:pt x="15240" y="12191"/>
                </a:lnTo>
                <a:lnTo>
                  <a:pt x="6096" y="12191"/>
                </a:lnTo>
                <a:lnTo>
                  <a:pt x="0" y="12191"/>
                </a:lnTo>
                <a:lnTo>
                  <a:pt x="0" y="0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1954239" y="1431858"/>
            <a:ext cx="14720" cy="10391"/>
          </a:xfrm>
          <a:custGeom>
            <a:avLst/>
            <a:gdLst/>
            <a:ahLst/>
            <a:cxnLst/>
            <a:rect l="l" t="t" r="r" b="b"/>
            <a:pathLst>
              <a:path w="21589" h="15239">
                <a:moveTo>
                  <a:pt x="0" y="0"/>
                </a:moveTo>
                <a:lnTo>
                  <a:pt x="9144" y="0"/>
                </a:lnTo>
                <a:lnTo>
                  <a:pt x="18288" y="3048"/>
                </a:lnTo>
                <a:lnTo>
                  <a:pt x="21337" y="6096"/>
                </a:lnTo>
                <a:lnTo>
                  <a:pt x="21337" y="9144"/>
                </a:lnTo>
                <a:lnTo>
                  <a:pt x="21337" y="15239"/>
                </a:lnTo>
                <a:lnTo>
                  <a:pt x="15240" y="15239"/>
                </a:lnTo>
                <a:lnTo>
                  <a:pt x="9144" y="15239"/>
                </a:lnTo>
                <a:lnTo>
                  <a:pt x="0" y="15239"/>
                </a:lnTo>
                <a:lnTo>
                  <a:pt x="0" y="0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" name="object 296"/>
          <p:cNvSpPr/>
          <p:nvPr/>
        </p:nvSpPr>
        <p:spPr>
          <a:xfrm>
            <a:off x="1981257" y="1413155"/>
            <a:ext cx="37666" cy="39831"/>
          </a:xfrm>
          <a:custGeom>
            <a:avLst/>
            <a:gdLst/>
            <a:ahLst/>
            <a:cxnLst/>
            <a:rect l="l" t="t" r="r" b="b"/>
            <a:pathLst>
              <a:path w="55244" h="58419">
                <a:moveTo>
                  <a:pt x="0" y="27431"/>
                </a:moveTo>
                <a:lnTo>
                  <a:pt x="3048" y="39623"/>
                </a:lnTo>
                <a:lnTo>
                  <a:pt x="9144" y="48767"/>
                </a:lnTo>
                <a:lnTo>
                  <a:pt x="15240" y="54863"/>
                </a:lnTo>
                <a:lnTo>
                  <a:pt x="27433" y="57911"/>
                </a:lnTo>
                <a:lnTo>
                  <a:pt x="36577" y="54863"/>
                </a:lnTo>
                <a:lnTo>
                  <a:pt x="45722" y="48767"/>
                </a:lnTo>
                <a:lnTo>
                  <a:pt x="51818" y="39623"/>
                </a:lnTo>
                <a:lnTo>
                  <a:pt x="54866" y="30479"/>
                </a:lnTo>
                <a:lnTo>
                  <a:pt x="51818" y="18287"/>
                </a:lnTo>
                <a:lnTo>
                  <a:pt x="45722" y="9144"/>
                </a:lnTo>
                <a:lnTo>
                  <a:pt x="39625" y="3048"/>
                </a:lnTo>
                <a:lnTo>
                  <a:pt x="27433" y="0"/>
                </a:lnTo>
                <a:lnTo>
                  <a:pt x="15240" y="3048"/>
                </a:lnTo>
                <a:lnTo>
                  <a:pt x="9144" y="6096"/>
                </a:lnTo>
                <a:lnTo>
                  <a:pt x="3048" y="15239"/>
                </a:lnTo>
                <a:lnTo>
                  <a:pt x="0" y="27431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1989570" y="1419389"/>
            <a:ext cx="20782" cy="27276"/>
          </a:xfrm>
          <a:custGeom>
            <a:avLst/>
            <a:gdLst/>
            <a:ahLst/>
            <a:cxnLst/>
            <a:rect l="l" t="t" r="r" b="b"/>
            <a:pathLst>
              <a:path w="30480" h="40005">
                <a:moveTo>
                  <a:pt x="0" y="18287"/>
                </a:moveTo>
                <a:lnTo>
                  <a:pt x="6096" y="6095"/>
                </a:lnTo>
                <a:lnTo>
                  <a:pt x="15240" y="0"/>
                </a:lnTo>
                <a:lnTo>
                  <a:pt x="27433" y="6095"/>
                </a:lnTo>
                <a:lnTo>
                  <a:pt x="30481" y="18287"/>
                </a:lnTo>
                <a:lnTo>
                  <a:pt x="24385" y="33527"/>
                </a:lnTo>
                <a:lnTo>
                  <a:pt x="15240" y="39623"/>
                </a:lnTo>
                <a:lnTo>
                  <a:pt x="3048" y="33527"/>
                </a:lnTo>
                <a:lnTo>
                  <a:pt x="0" y="18287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2022822" y="1413155"/>
            <a:ext cx="33338" cy="39831"/>
          </a:xfrm>
          <a:custGeom>
            <a:avLst/>
            <a:gdLst/>
            <a:ahLst/>
            <a:cxnLst/>
            <a:rect l="l" t="t" r="r" b="b"/>
            <a:pathLst>
              <a:path w="48894" h="58419">
                <a:moveTo>
                  <a:pt x="0" y="54863"/>
                </a:moveTo>
                <a:lnTo>
                  <a:pt x="9144" y="54863"/>
                </a:lnTo>
                <a:lnTo>
                  <a:pt x="12192" y="33527"/>
                </a:lnTo>
                <a:lnTo>
                  <a:pt x="18288" y="33527"/>
                </a:lnTo>
                <a:lnTo>
                  <a:pt x="21337" y="36575"/>
                </a:lnTo>
                <a:lnTo>
                  <a:pt x="27433" y="42671"/>
                </a:lnTo>
                <a:lnTo>
                  <a:pt x="36577" y="54863"/>
                </a:lnTo>
                <a:lnTo>
                  <a:pt x="48770" y="57911"/>
                </a:lnTo>
                <a:lnTo>
                  <a:pt x="42674" y="45719"/>
                </a:lnTo>
                <a:lnTo>
                  <a:pt x="36577" y="36575"/>
                </a:lnTo>
                <a:lnTo>
                  <a:pt x="30481" y="30479"/>
                </a:lnTo>
                <a:lnTo>
                  <a:pt x="42674" y="27431"/>
                </a:lnTo>
                <a:lnTo>
                  <a:pt x="45722" y="18287"/>
                </a:lnTo>
                <a:lnTo>
                  <a:pt x="42674" y="9144"/>
                </a:lnTo>
                <a:lnTo>
                  <a:pt x="36577" y="3048"/>
                </a:lnTo>
                <a:lnTo>
                  <a:pt x="24385" y="0"/>
                </a:lnTo>
                <a:lnTo>
                  <a:pt x="0" y="0"/>
                </a:lnTo>
                <a:lnTo>
                  <a:pt x="0" y="54863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2031135" y="1419389"/>
            <a:ext cx="14720" cy="10391"/>
          </a:xfrm>
          <a:custGeom>
            <a:avLst/>
            <a:gdLst/>
            <a:ahLst/>
            <a:cxnLst/>
            <a:rect l="l" t="t" r="r" b="b"/>
            <a:pathLst>
              <a:path w="21589" h="15239">
                <a:moveTo>
                  <a:pt x="0" y="15239"/>
                </a:moveTo>
                <a:lnTo>
                  <a:pt x="0" y="0"/>
                </a:lnTo>
                <a:lnTo>
                  <a:pt x="9144" y="0"/>
                </a:lnTo>
                <a:lnTo>
                  <a:pt x="15240" y="3048"/>
                </a:lnTo>
                <a:lnTo>
                  <a:pt x="21337" y="3048"/>
                </a:lnTo>
                <a:lnTo>
                  <a:pt x="21337" y="9143"/>
                </a:lnTo>
                <a:lnTo>
                  <a:pt x="21337" y="12191"/>
                </a:lnTo>
                <a:lnTo>
                  <a:pt x="18288" y="15239"/>
                </a:lnTo>
                <a:lnTo>
                  <a:pt x="15240" y="15239"/>
                </a:lnTo>
                <a:lnTo>
                  <a:pt x="6096" y="15239"/>
                </a:lnTo>
                <a:lnTo>
                  <a:pt x="0" y="15239"/>
                </a:lnTo>
              </a:path>
            </a:pathLst>
          </a:custGeom>
          <a:ln w="24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1756802" y="1490046"/>
            <a:ext cx="174575" cy="602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1" name="object 301"/>
          <p:cNvSpPr txBox="1"/>
          <p:nvPr/>
        </p:nvSpPr>
        <p:spPr>
          <a:xfrm rot="60000">
            <a:off x="1633874" y="1402752"/>
            <a:ext cx="425745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614" b="1" spc="-20" baseline="4629" dirty="0">
                <a:solidFill>
                  <a:prstClr val="black"/>
                </a:solidFill>
                <a:latin typeface="Arial"/>
                <a:cs typeface="Arial"/>
              </a:rPr>
              <a:t>GR</a:t>
            </a:r>
            <a:r>
              <a:rPr sz="409" b="1" spc="-14" dirty="0">
                <a:solidFill>
                  <a:prstClr val="black"/>
                </a:solidFill>
                <a:latin typeface="Arial"/>
                <a:cs typeface="Arial"/>
              </a:rPr>
              <a:t>AYS</a:t>
            </a:r>
            <a:r>
              <a:rPr sz="409" b="1" spc="-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9" b="1" spc="-7" dirty="0">
                <a:solidFill>
                  <a:prstClr val="black"/>
                </a:solidFill>
                <a:latin typeface="Arial"/>
                <a:cs typeface="Arial"/>
              </a:rPr>
              <a:t>HARBOR</a:t>
            </a:r>
            <a:endParaRPr sz="40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2" name="object 302"/>
          <p:cNvSpPr txBox="1"/>
          <p:nvPr/>
        </p:nvSpPr>
        <p:spPr>
          <a:xfrm rot="60000">
            <a:off x="1756145" y="1494183"/>
            <a:ext cx="172118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409" b="1" spc="-1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409" b="1" spc="-14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409" b="1" spc="-3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endParaRPr sz="40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4739136" y="1714488"/>
            <a:ext cx="299272" cy="644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4799406" y="1808006"/>
            <a:ext cx="174575" cy="602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5" name="object 305"/>
          <p:cNvSpPr txBox="1"/>
          <p:nvPr/>
        </p:nvSpPr>
        <p:spPr>
          <a:xfrm rot="60000">
            <a:off x="4743237" y="1720715"/>
            <a:ext cx="292565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614" b="1" spc="-15" baseline="4629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614" b="1" spc="-10" baseline="4629" dirty="0">
                <a:solidFill>
                  <a:prstClr val="black"/>
                </a:solidFill>
                <a:latin typeface="Arial"/>
                <a:cs typeface="Arial"/>
              </a:rPr>
              <a:t>HU</a:t>
            </a:r>
            <a:r>
              <a:rPr sz="409" b="1" spc="-7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409" b="1" spc="-3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409" b="1" spc="-1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409" b="1" spc="-14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40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6" name="object 306"/>
          <p:cNvSpPr txBox="1"/>
          <p:nvPr/>
        </p:nvSpPr>
        <p:spPr>
          <a:xfrm rot="60000">
            <a:off x="4798706" y="1812143"/>
            <a:ext cx="172531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409" b="1" spc="-1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409" b="1" spc="-3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409" b="1" spc="-17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409" b="1" spc="-7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endParaRPr sz="40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1170727" y="2973858"/>
            <a:ext cx="58192" cy="2140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1262171" y="2998796"/>
            <a:ext cx="56113" cy="1724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6" name="object 316"/>
          <p:cNvSpPr txBox="1"/>
          <p:nvPr/>
        </p:nvSpPr>
        <p:spPr>
          <a:xfrm rot="16320000">
            <a:off x="1094880" y="3055946"/>
            <a:ext cx="211275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409" b="1" spc="-51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409" b="1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409" b="1" spc="7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409" b="1" spc="-24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409" b="1" spc="3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614" b="1" spc="-10" baseline="4629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614" b="1" baseline="4629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endParaRPr sz="614" baseline="462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7" name="object 317"/>
          <p:cNvSpPr txBox="1"/>
          <p:nvPr/>
        </p:nvSpPr>
        <p:spPr>
          <a:xfrm rot="16320000">
            <a:off x="1205689" y="3058419"/>
            <a:ext cx="172531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409" b="1" spc="-14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409" b="1" spc="-3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409" b="1" spc="-17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409" b="1" spc="-7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endParaRPr sz="40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1524035" y="4615611"/>
            <a:ext cx="174575" cy="602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1436747" y="4704973"/>
            <a:ext cx="340838" cy="6234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0" name="object 320"/>
          <p:cNvSpPr txBox="1"/>
          <p:nvPr/>
        </p:nvSpPr>
        <p:spPr>
          <a:xfrm rot="60000">
            <a:off x="1523378" y="4619748"/>
            <a:ext cx="172118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409" b="1" spc="-1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409" b="1" spc="-14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409" b="1" spc="-3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endParaRPr sz="40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1" name="object 321"/>
          <p:cNvSpPr txBox="1"/>
          <p:nvPr/>
        </p:nvSpPr>
        <p:spPr>
          <a:xfrm rot="60000">
            <a:off x="1441183" y="4711190"/>
            <a:ext cx="332694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409" b="1" spc="-31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409" b="1" spc="-7" dirty="0">
                <a:solidFill>
                  <a:prstClr val="black"/>
                </a:solidFill>
                <a:latin typeface="Arial"/>
                <a:cs typeface="Arial"/>
              </a:rPr>
              <a:t>AHK</a:t>
            </a:r>
            <a:r>
              <a:rPr sz="409" b="1" spc="-3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409" b="1" spc="-7" dirty="0">
                <a:solidFill>
                  <a:prstClr val="black"/>
                </a:solidFill>
                <a:latin typeface="Arial"/>
                <a:cs typeface="Arial"/>
              </a:rPr>
              <a:t>AKU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endParaRPr sz="40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4574952" y="4688347"/>
            <a:ext cx="174575" cy="602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4533387" y="4777708"/>
            <a:ext cx="249393" cy="6234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4" name="object 324"/>
          <p:cNvSpPr txBox="1"/>
          <p:nvPr/>
        </p:nvSpPr>
        <p:spPr>
          <a:xfrm rot="60000">
            <a:off x="4574234" y="4692485"/>
            <a:ext cx="172531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409" b="1" spc="-14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409" b="1" spc="-3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409" b="1" spc="-17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409" b="1" spc="-7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endParaRPr sz="40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5" name="object 325"/>
          <p:cNvSpPr txBox="1"/>
          <p:nvPr/>
        </p:nvSpPr>
        <p:spPr>
          <a:xfrm rot="60000">
            <a:off x="4534894" y="4783911"/>
            <a:ext cx="242035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614" b="1" spc="-15" baseline="4629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614" b="1" spc="-25" baseline="4629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409" b="1" spc="-14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409" b="1" spc="-7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409" b="1" spc="-14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Z</a:t>
            </a:r>
            <a:endParaRPr sz="40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6" name="object 326"/>
          <p:cNvSpPr txBox="1"/>
          <p:nvPr/>
        </p:nvSpPr>
        <p:spPr>
          <a:xfrm>
            <a:off x="9622968" y="4792607"/>
            <a:ext cx="296574" cy="156454"/>
          </a:xfrm>
          <a:prstGeom prst="rect">
            <a:avLst/>
          </a:prstGeom>
        </p:spPr>
        <p:txBody>
          <a:bodyPr vert="horz" wrap="square" lIns="0" tIns="4763" rIns="0" bIns="0" rtlCol="0">
            <a:spAutoFit/>
          </a:bodyPr>
          <a:lstStyle/>
          <a:p>
            <a:pPr marL="3031" algn="ctr" defTabSz="623438">
              <a:spcBef>
                <a:spcPts val="37"/>
              </a:spcBef>
            </a:pPr>
            <a:r>
              <a:rPr sz="409" b="1" spc="-7" dirty="0">
                <a:solidFill>
                  <a:prstClr val="black"/>
                </a:solidFill>
                <a:latin typeface="Arial"/>
                <a:cs typeface="Arial"/>
              </a:rPr>
              <a:t>LEWIS</a:t>
            </a:r>
            <a:endParaRPr sz="409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623438">
              <a:spcBef>
                <a:spcPts val="235"/>
              </a:spcBef>
            </a:pPr>
            <a:r>
              <a:rPr sz="614" b="1" spc="-25" baseline="4629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614" b="1" spc="-10" baseline="4629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409" b="1" spc="-7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409" b="1" spc="-3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409" b="1" spc="-7" dirty="0">
                <a:solidFill>
                  <a:prstClr val="black"/>
                </a:solidFill>
                <a:latin typeface="Arial"/>
                <a:cs typeface="Arial"/>
              </a:rPr>
              <a:t>ANI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endParaRPr sz="409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7" name="object 327"/>
          <p:cNvSpPr txBox="1"/>
          <p:nvPr/>
        </p:nvSpPr>
        <p:spPr>
          <a:xfrm rot="660000">
            <a:off x="9863768" y="2096516"/>
            <a:ext cx="199965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409" b="1" spc="-14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409" b="1" spc="3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409" b="1" spc="-3" dirty="0">
                <a:solidFill>
                  <a:prstClr val="black"/>
                </a:solidFill>
                <a:latin typeface="Arial"/>
                <a:cs typeface="Arial"/>
              </a:rPr>
              <a:t>RC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endParaRPr sz="409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8" name="object 328"/>
          <p:cNvSpPr txBox="1"/>
          <p:nvPr/>
        </p:nvSpPr>
        <p:spPr>
          <a:xfrm rot="660000">
            <a:off x="9864027" y="2182329"/>
            <a:ext cx="171705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409" b="1" spc="-7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409" b="1" spc="3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409" b="1" spc="-14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IS</a:t>
            </a:r>
            <a:endParaRPr sz="40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9" name="object 329"/>
          <p:cNvSpPr/>
          <p:nvPr/>
        </p:nvSpPr>
        <p:spPr>
          <a:xfrm>
            <a:off x="1902282" y="5365830"/>
            <a:ext cx="58192" cy="3408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0" name="object 330"/>
          <p:cNvSpPr/>
          <p:nvPr/>
        </p:nvSpPr>
        <p:spPr>
          <a:xfrm>
            <a:off x="1993726" y="5411550"/>
            <a:ext cx="58192" cy="2493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1" name="object 331"/>
          <p:cNvSpPr txBox="1"/>
          <p:nvPr/>
        </p:nvSpPr>
        <p:spPr>
          <a:xfrm rot="16320000">
            <a:off x="1765508" y="5508459"/>
            <a:ext cx="333121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409" b="1" spc="-34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409" b="1" spc="-10" dirty="0">
                <a:solidFill>
                  <a:prstClr val="black"/>
                </a:solidFill>
                <a:latin typeface="Arial"/>
                <a:cs typeface="Arial"/>
              </a:rPr>
              <a:t>AHK</a:t>
            </a:r>
            <a:r>
              <a:rPr sz="614" b="1" spc="-10" baseline="4629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614" b="1" spc="-15" baseline="4629" dirty="0">
                <a:solidFill>
                  <a:prstClr val="black"/>
                </a:solidFill>
                <a:latin typeface="Arial"/>
                <a:cs typeface="Arial"/>
              </a:rPr>
              <a:t>AKU</a:t>
            </a:r>
            <a:r>
              <a:rPr sz="614" b="1" baseline="462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endParaRPr sz="614" baseline="462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2" name="object 332"/>
          <p:cNvSpPr txBox="1"/>
          <p:nvPr/>
        </p:nvSpPr>
        <p:spPr>
          <a:xfrm rot="16320000">
            <a:off x="1902484" y="5511071"/>
            <a:ext cx="242035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409" b="1" spc="-10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409" b="1" spc="-17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409" b="1" spc="-3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409" b="1" spc="-14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614" b="1" spc="-10" baseline="4629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614" b="1" spc="-20" baseline="4629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614" b="1" baseline="4629" dirty="0">
                <a:solidFill>
                  <a:prstClr val="black"/>
                </a:solidFill>
                <a:latin typeface="Arial"/>
                <a:cs typeface="Arial"/>
              </a:rPr>
              <a:t>Z</a:t>
            </a:r>
            <a:endParaRPr sz="614" baseline="462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3" name="object 333"/>
          <p:cNvSpPr txBox="1"/>
          <p:nvPr/>
        </p:nvSpPr>
        <p:spPr>
          <a:xfrm rot="16380000">
            <a:off x="7306048" y="5754037"/>
            <a:ext cx="242035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409" b="1" spc="-10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409" b="1" spc="-17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409" b="1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409" b="1" spc="-14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614" b="1" spc="-10" baseline="4629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614" b="1" spc="-20" baseline="4629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614" b="1" baseline="4629" dirty="0">
                <a:solidFill>
                  <a:prstClr val="black"/>
                </a:solidFill>
                <a:latin typeface="Arial"/>
                <a:cs typeface="Arial"/>
              </a:rPr>
              <a:t>Z</a:t>
            </a:r>
            <a:endParaRPr sz="614" baseline="4629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4" name="object 334"/>
          <p:cNvSpPr txBox="1"/>
          <p:nvPr/>
        </p:nvSpPr>
        <p:spPr>
          <a:xfrm rot="16380000">
            <a:off x="7388225" y="5757211"/>
            <a:ext cx="284473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409"/>
              </a:lnSpc>
            </a:pPr>
            <a:r>
              <a:rPr sz="409" b="1" spc="-2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409" b="1" spc="-10" dirty="0">
                <a:solidFill>
                  <a:prstClr val="black"/>
                </a:solidFill>
                <a:latin typeface="Arial"/>
                <a:cs typeface="Arial"/>
              </a:rPr>
              <a:t>KA</a:t>
            </a:r>
            <a:r>
              <a:rPr sz="409" b="1" spc="-7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409" b="1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614" b="1" spc="-15" baseline="4629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614" b="1" spc="-10" baseline="4629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614" b="1" baseline="462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endParaRPr sz="614" baseline="4629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5" name="object 335"/>
          <p:cNvSpPr txBox="1"/>
          <p:nvPr/>
        </p:nvSpPr>
        <p:spPr>
          <a:xfrm>
            <a:off x="6910594" y="6610307"/>
            <a:ext cx="4324350" cy="91738"/>
          </a:xfrm>
          <a:prstGeom prst="rect">
            <a:avLst/>
          </a:prstGeom>
        </p:spPr>
        <p:txBody>
          <a:bodyPr vert="horz" wrap="square" lIns="0" tIns="7793" rIns="0" bIns="0" rtlCol="0">
            <a:spAutoFit/>
          </a:bodyPr>
          <a:lstStyle/>
          <a:p>
            <a:pPr marL="8659" defTabSz="623438">
              <a:spcBef>
                <a:spcPts val="61"/>
              </a:spcBef>
            </a:pPr>
            <a:r>
              <a:rPr sz="545" spc="-3" dirty="0">
                <a:solidFill>
                  <a:srgbClr val="323232"/>
                </a:solidFill>
                <a:latin typeface="Arial"/>
                <a:cs typeface="Arial"/>
              </a:rPr>
              <a:t>Source: Esri, DigitalGlobe, GeoEye, Earthstar </a:t>
            </a:r>
            <a:r>
              <a:rPr sz="545" dirty="0">
                <a:solidFill>
                  <a:srgbClr val="323232"/>
                </a:solidFill>
                <a:latin typeface="Arial"/>
                <a:cs typeface="Arial"/>
              </a:rPr>
              <a:t>Geographics, </a:t>
            </a:r>
            <a:r>
              <a:rPr sz="545" spc="-3" dirty="0">
                <a:solidFill>
                  <a:srgbClr val="323232"/>
                </a:solidFill>
                <a:latin typeface="Arial"/>
                <a:cs typeface="Arial"/>
              </a:rPr>
              <a:t>CNES/Airbus </a:t>
            </a:r>
            <a:r>
              <a:rPr sz="545" dirty="0">
                <a:solidFill>
                  <a:srgbClr val="323232"/>
                </a:solidFill>
                <a:latin typeface="Arial"/>
                <a:cs typeface="Arial"/>
              </a:rPr>
              <a:t>DS, </a:t>
            </a:r>
            <a:r>
              <a:rPr sz="545" spc="-3" dirty="0">
                <a:solidFill>
                  <a:srgbClr val="323232"/>
                </a:solidFill>
                <a:latin typeface="Arial"/>
                <a:cs typeface="Arial"/>
              </a:rPr>
              <a:t>USDA, </a:t>
            </a:r>
            <a:r>
              <a:rPr sz="545" spc="-7" dirty="0">
                <a:solidFill>
                  <a:srgbClr val="323232"/>
                </a:solidFill>
                <a:latin typeface="Arial"/>
                <a:cs typeface="Arial"/>
              </a:rPr>
              <a:t>USGS, </a:t>
            </a:r>
            <a:r>
              <a:rPr sz="545" spc="-3" dirty="0">
                <a:solidFill>
                  <a:srgbClr val="323232"/>
                </a:solidFill>
                <a:latin typeface="Arial"/>
                <a:cs typeface="Arial"/>
              </a:rPr>
              <a:t>AeroGRID, IGN, and </a:t>
            </a:r>
            <a:r>
              <a:rPr sz="545" spc="-7" dirty="0">
                <a:solidFill>
                  <a:srgbClr val="323232"/>
                </a:solidFill>
                <a:latin typeface="Arial"/>
                <a:cs typeface="Arial"/>
              </a:rPr>
              <a:t>the </a:t>
            </a:r>
            <a:r>
              <a:rPr sz="545" spc="-3" dirty="0">
                <a:solidFill>
                  <a:srgbClr val="323232"/>
                </a:solidFill>
                <a:latin typeface="Arial"/>
                <a:cs typeface="Arial"/>
              </a:rPr>
              <a:t>GIS User</a:t>
            </a:r>
            <a:r>
              <a:rPr sz="545" spc="24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545" spc="-3" dirty="0">
                <a:solidFill>
                  <a:srgbClr val="323232"/>
                </a:solidFill>
                <a:latin typeface="Arial"/>
                <a:cs typeface="Arial"/>
              </a:rPr>
              <a:t>Community</a:t>
            </a:r>
            <a:endParaRPr sz="54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921333" y="5985124"/>
            <a:ext cx="2120178" cy="748145"/>
          </a:xfrm>
          <a:custGeom>
            <a:avLst/>
            <a:gdLst/>
            <a:ahLst/>
            <a:cxnLst/>
            <a:rect l="l" t="t" r="r" b="b"/>
            <a:pathLst>
              <a:path w="3109595" h="1097279">
                <a:moveTo>
                  <a:pt x="0" y="1097272"/>
                </a:moveTo>
                <a:lnTo>
                  <a:pt x="0" y="0"/>
                </a:lnTo>
                <a:lnTo>
                  <a:pt x="3109109" y="0"/>
                </a:lnTo>
                <a:lnTo>
                  <a:pt x="3109109" y="1097272"/>
                </a:lnTo>
                <a:lnTo>
                  <a:pt x="0" y="10972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8" name="object 338"/>
          <p:cNvSpPr/>
          <p:nvPr/>
        </p:nvSpPr>
        <p:spPr>
          <a:xfrm>
            <a:off x="921333" y="5985124"/>
            <a:ext cx="2120178" cy="748145"/>
          </a:xfrm>
          <a:custGeom>
            <a:avLst/>
            <a:gdLst/>
            <a:ahLst/>
            <a:cxnLst/>
            <a:rect l="l" t="t" r="r" b="b"/>
            <a:pathLst>
              <a:path w="3109595" h="1097279">
                <a:moveTo>
                  <a:pt x="0" y="1097272"/>
                </a:moveTo>
                <a:lnTo>
                  <a:pt x="0" y="0"/>
                </a:lnTo>
                <a:lnTo>
                  <a:pt x="3109109" y="0"/>
                </a:lnTo>
                <a:lnTo>
                  <a:pt x="3109109" y="1097272"/>
                </a:lnTo>
                <a:lnTo>
                  <a:pt x="0" y="1097272"/>
                </a:lnTo>
                <a:close/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9" name="object 339"/>
          <p:cNvSpPr txBox="1"/>
          <p:nvPr/>
        </p:nvSpPr>
        <p:spPr>
          <a:xfrm>
            <a:off x="1159990" y="6011190"/>
            <a:ext cx="1643063" cy="584950"/>
          </a:xfrm>
          <a:prstGeom prst="rect">
            <a:avLst/>
          </a:prstGeom>
        </p:spPr>
        <p:txBody>
          <a:bodyPr vert="horz" wrap="square" lIns="0" tIns="7793" rIns="0" bIns="0" rtlCol="0">
            <a:spAutoFit/>
          </a:bodyPr>
          <a:lstStyle/>
          <a:p>
            <a:pPr marL="8659" defTabSz="623438">
              <a:lnSpc>
                <a:spcPts val="856"/>
              </a:lnSpc>
              <a:spcBef>
                <a:spcPts val="61"/>
              </a:spcBef>
            </a:pPr>
            <a:r>
              <a:rPr sz="955" b="1" spc="-7" dirty="0">
                <a:solidFill>
                  <a:prstClr val="black"/>
                </a:solidFill>
                <a:latin typeface="Arial"/>
                <a:cs typeface="Arial"/>
              </a:rPr>
              <a:t>LPUD </a:t>
            </a:r>
            <a:r>
              <a:rPr sz="955" b="1" spc="-3" dirty="0">
                <a:solidFill>
                  <a:prstClr val="black"/>
                </a:solidFill>
                <a:latin typeface="Arial"/>
                <a:cs typeface="Arial"/>
              </a:rPr>
              <a:t>Design Service</a:t>
            </a:r>
            <a:r>
              <a:rPr sz="955" b="1" spc="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55" b="1" spc="-3" dirty="0">
                <a:solidFill>
                  <a:prstClr val="black"/>
                </a:solidFill>
                <a:latin typeface="Arial"/>
                <a:cs typeface="Arial"/>
              </a:rPr>
              <a:t>Zones</a:t>
            </a:r>
            <a:endParaRPr sz="955">
              <a:solidFill>
                <a:prstClr val="black"/>
              </a:solidFill>
              <a:latin typeface="Arial"/>
              <a:cs typeface="Arial"/>
            </a:endParaRPr>
          </a:p>
          <a:p>
            <a:pPr marL="170580" defTabSz="623438">
              <a:lnSpc>
                <a:spcPts val="3637"/>
              </a:lnSpc>
            </a:pPr>
            <a:r>
              <a:rPr sz="3273" spc="75" dirty="0">
                <a:solidFill>
                  <a:prstClr val="black"/>
                </a:solidFill>
                <a:latin typeface="Arial Black"/>
                <a:cs typeface="Arial Black"/>
              </a:rPr>
              <a:t>µ</a:t>
            </a:r>
            <a:endParaRPr sz="3273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340" name="object 340"/>
          <p:cNvSpPr/>
          <p:nvPr/>
        </p:nvSpPr>
        <p:spPr>
          <a:xfrm>
            <a:off x="1981257" y="6226192"/>
            <a:ext cx="997575" cy="26600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1274641" y="6613771"/>
            <a:ext cx="135515" cy="0"/>
          </a:xfrm>
          <a:custGeom>
            <a:avLst/>
            <a:gdLst/>
            <a:ahLst/>
            <a:cxnLst/>
            <a:rect l="l" t="t" r="r" b="b"/>
            <a:pathLst>
              <a:path w="198755">
                <a:moveTo>
                  <a:pt x="0" y="0"/>
                </a:moveTo>
                <a:lnTo>
                  <a:pt x="198129" y="0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2" name="object 342"/>
          <p:cNvSpPr/>
          <p:nvPr/>
        </p:nvSpPr>
        <p:spPr>
          <a:xfrm>
            <a:off x="1409729" y="6598184"/>
            <a:ext cx="133350" cy="31173"/>
          </a:xfrm>
          <a:custGeom>
            <a:avLst/>
            <a:gdLst/>
            <a:ahLst/>
            <a:cxnLst/>
            <a:rect l="l" t="t" r="r" b="b"/>
            <a:pathLst>
              <a:path w="195580" h="45720">
                <a:moveTo>
                  <a:pt x="0" y="45719"/>
                </a:moveTo>
                <a:lnTo>
                  <a:pt x="0" y="0"/>
                </a:lnTo>
                <a:lnTo>
                  <a:pt x="195081" y="0"/>
                </a:lnTo>
                <a:lnTo>
                  <a:pt x="195081" y="45719"/>
                </a:lnTo>
                <a:lnTo>
                  <a:pt x="0" y="4571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1542739" y="6613771"/>
            <a:ext cx="133350" cy="0"/>
          </a:xfrm>
          <a:custGeom>
            <a:avLst/>
            <a:gdLst/>
            <a:ahLst/>
            <a:cxnLst/>
            <a:rect l="l" t="t" r="r" b="b"/>
            <a:pathLst>
              <a:path w="195580">
                <a:moveTo>
                  <a:pt x="0" y="0"/>
                </a:moveTo>
                <a:lnTo>
                  <a:pt x="195081" y="0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1675749" y="6598184"/>
            <a:ext cx="399184" cy="31173"/>
          </a:xfrm>
          <a:custGeom>
            <a:avLst/>
            <a:gdLst/>
            <a:ahLst/>
            <a:cxnLst/>
            <a:rect l="l" t="t" r="r" b="b"/>
            <a:pathLst>
              <a:path w="585469" h="45720">
                <a:moveTo>
                  <a:pt x="0" y="45719"/>
                </a:moveTo>
                <a:lnTo>
                  <a:pt x="0" y="0"/>
                </a:lnTo>
                <a:lnTo>
                  <a:pt x="585244" y="0"/>
                </a:lnTo>
                <a:lnTo>
                  <a:pt x="585244" y="45719"/>
                </a:lnTo>
                <a:lnTo>
                  <a:pt x="0" y="4571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2074779" y="6613771"/>
            <a:ext cx="401349" cy="0"/>
          </a:xfrm>
          <a:custGeom>
            <a:avLst/>
            <a:gdLst/>
            <a:ahLst/>
            <a:cxnLst/>
            <a:rect l="l" t="t" r="r" b="b"/>
            <a:pathLst>
              <a:path w="588644">
                <a:moveTo>
                  <a:pt x="0" y="0"/>
                </a:moveTo>
                <a:lnTo>
                  <a:pt x="588292" y="0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6" name="object 346"/>
          <p:cNvSpPr txBox="1"/>
          <p:nvPr/>
        </p:nvSpPr>
        <p:spPr>
          <a:xfrm>
            <a:off x="1249356" y="6629733"/>
            <a:ext cx="1292802" cy="78653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8659" defTabSz="623438">
              <a:spcBef>
                <a:spcPts val="82"/>
              </a:spcBef>
              <a:tabLst>
                <a:tab pos="168415" algn="l"/>
                <a:tab pos="384453" algn="l"/>
                <a:tab pos="808305" algn="l"/>
                <a:tab pos="1168080" algn="l"/>
              </a:tabLst>
            </a:pPr>
            <a:r>
              <a:rPr sz="443" spc="7" dirty="0">
                <a:solidFill>
                  <a:prstClr val="black"/>
                </a:solidFill>
                <a:latin typeface="Arial"/>
                <a:cs typeface="Arial"/>
              </a:rPr>
              <a:t>0	</a:t>
            </a:r>
            <a:r>
              <a:rPr sz="443" spc="14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443" spc="7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sz="443" spc="14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r>
              <a:rPr sz="443" spc="7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443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443" spc="14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sz="443" spc="7" dirty="0">
                <a:solidFill>
                  <a:prstClr val="black"/>
                </a:solidFill>
                <a:latin typeface="Arial"/>
                <a:cs typeface="Arial"/>
              </a:rPr>
              <a:t>.5</a:t>
            </a:r>
            <a:r>
              <a:rPr sz="443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443" spc="7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r>
              <a:rPr sz="443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443" spc="14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r>
              <a:rPr sz="443" spc="7" dirty="0">
                <a:solidFill>
                  <a:prstClr val="black"/>
                </a:solidFill>
                <a:latin typeface="Arial"/>
                <a:cs typeface="Arial"/>
              </a:rPr>
              <a:t>.5</a:t>
            </a:r>
            <a:endParaRPr sz="44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7" name="object 347"/>
          <p:cNvSpPr txBox="1"/>
          <p:nvPr/>
        </p:nvSpPr>
        <p:spPr>
          <a:xfrm>
            <a:off x="2481777" y="6562509"/>
            <a:ext cx="154565" cy="78653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8659" defTabSz="623438">
              <a:spcBef>
                <a:spcPts val="82"/>
              </a:spcBef>
            </a:pPr>
            <a:r>
              <a:rPr sz="443" spc="2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443" spc="-7" dirty="0">
                <a:solidFill>
                  <a:prstClr val="black"/>
                </a:solidFill>
                <a:latin typeface="Arial"/>
                <a:cs typeface="Arial"/>
              </a:rPr>
              <a:t>il</a:t>
            </a:r>
            <a:r>
              <a:rPr sz="443" spc="14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443" spc="7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endParaRPr sz="44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0BE54B73-267E-4CA7-8740-24A6E18D0187}"/>
              </a:ext>
            </a:extLst>
          </p:cNvPr>
          <p:cNvSpPr txBox="1"/>
          <p:nvPr/>
        </p:nvSpPr>
        <p:spPr>
          <a:xfrm>
            <a:off x="2627491" y="1808007"/>
            <a:ext cx="673265" cy="2000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Fords Prairie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CB7D6445-24A9-40A7-ADCE-D6DE17D411AF}"/>
              </a:ext>
            </a:extLst>
          </p:cNvPr>
          <p:cNvSpPr txBox="1"/>
          <p:nvPr/>
        </p:nvSpPr>
        <p:spPr>
          <a:xfrm>
            <a:off x="2856091" y="3567663"/>
            <a:ext cx="673265" cy="2000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Winlock</a:t>
            </a: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5069DE2D-773F-487D-9A26-70EB91069183}"/>
              </a:ext>
            </a:extLst>
          </p:cNvPr>
          <p:cNvSpPr txBox="1"/>
          <p:nvPr/>
        </p:nvSpPr>
        <p:spPr>
          <a:xfrm>
            <a:off x="3546292" y="2771178"/>
            <a:ext cx="673265" cy="2000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Forest</a:t>
            </a:r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28EBC17C-E26A-4431-B559-8EFB42E0EA26}"/>
              </a:ext>
            </a:extLst>
          </p:cNvPr>
          <p:cNvSpPr txBox="1"/>
          <p:nvPr/>
        </p:nvSpPr>
        <p:spPr>
          <a:xfrm>
            <a:off x="2704878" y="3001191"/>
            <a:ext cx="673265" cy="2000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Napavine</a:t>
            </a: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7C6BB898-0262-4E95-9508-872DF419AAC3}"/>
              </a:ext>
            </a:extLst>
          </p:cNvPr>
          <p:cNvSpPr txBox="1"/>
          <p:nvPr/>
        </p:nvSpPr>
        <p:spPr>
          <a:xfrm>
            <a:off x="3934746" y="4078078"/>
            <a:ext cx="466790" cy="2000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Toledo</a:t>
            </a: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A6919A39-9BC7-4495-BC4E-7F5C3EFBB7B0}"/>
              </a:ext>
            </a:extLst>
          </p:cNvPr>
          <p:cNvSpPr txBox="1"/>
          <p:nvPr/>
        </p:nvSpPr>
        <p:spPr>
          <a:xfrm>
            <a:off x="2978832" y="4378095"/>
            <a:ext cx="408883" cy="2000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Vader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11204448-8013-471F-8B2B-4FFC5EE7502F}"/>
              </a:ext>
            </a:extLst>
          </p:cNvPr>
          <p:cNvSpPr txBox="1"/>
          <p:nvPr/>
        </p:nvSpPr>
        <p:spPr>
          <a:xfrm>
            <a:off x="1924190" y="2558506"/>
            <a:ext cx="673265" cy="2000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Bunker North</a:t>
            </a: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E4268D76-B73B-4833-B6B5-E6A6D635143E}"/>
              </a:ext>
            </a:extLst>
          </p:cNvPr>
          <p:cNvSpPr txBox="1"/>
          <p:nvPr/>
        </p:nvSpPr>
        <p:spPr>
          <a:xfrm>
            <a:off x="6754138" y="3328971"/>
            <a:ext cx="673265" cy="2000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Morton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82909FF5-3A8A-41F2-987E-324FC5A43929}"/>
              </a:ext>
            </a:extLst>
          </p:cNvPr>
          <p:cNvSpPr txBox="1"/>
          <p:nvPr/>
        </p:nvSpPr>
        <p:spPr>
          <a:xfrm>
            <a:off x="5603692" y="3729656"/>
            <a:ext cx="673265" cy="2000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Mossyrock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1BD7399D-6C96-4D0B-9E1C-70D290E5A796}"/>
              </a:ext>
            </a:extLst>
          </p:cNvPr>
          <p:cNvSpPr txBox="1"/>
          <p:nvPr/>
        </p:nvSpPr>
        <p:spPr>
          <a:xfrm>
            <a:off x="4971672" y="3167102"/>
            <a:ext cx="632020" cy="2000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Silver Creek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8F77191C-080F-47B6-B7D5-55234ECD8185}"/>
              </a:ext>
            </a:extLst>
          </p:cNvPr>
          <p:cNvSpPr txBox="1"/>
          <p:nvPr/>
        </p:nvSpPr>
        <p:spPr>
          <a:xfrm>
            <a:off x="1129309" y="2580036"/>
            <a:ext cx="426177" cy="2000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Pe Ell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FFEFA9DD-5F83-49D8-BDDE-B809E2FD5D05}"/>
              </a:ext>
            </a:extLst>
          </p:cNvPr>
          <p:cNvSpPr txBox="1"/>
          <p:nvPr/>
        </p:nvSpPr>
        <p:spPr>
          <a:xfrm>
            <a:off x="1679144" y="3249980"/>
            <a:ext cx="673265" cy="2000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Bunker South</a:t>
            </a:r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44896B50-A112-4003-8669-F557763E347F}"/>
              </a:ext>
            </a:extLst>
          </p:cNvPr>
          <p:cNvSpPr txBox="1"/>
          <p:nvPr/>
        </p:nvSpPr>
        <p:spPr>
          <a:xfrm>
            <a:off x="7803182" y="1714488"/>
            <a:ext cx="365908" cy="2000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Elbe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0C6C93F6-0334-42E0-A439-25B4B03DA3DB}"/>
              </a:ext>
            </a:extLst>
          </p:cNvPr>
          <p:cNvSpPr txBox="1"/>
          <p:nvPr/>
        </p:nvSpPr>
        <p:spPr>
          <a:xfrm>
            <a:off x="7905381" y="3770301"/>
            <a:ext cx="527419" cy="2000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Glenoma</a:t>
            </a: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03BCD747-7C5B-4EAC-8891-999C8A4826E3}"/>
              </a:ext>
            </a:extLst>
          </p:cNvPr>
          <p:cNvSpPr txBox="1"/>
          <p:nvPr/>
        </p:nvSpPr>
        <p:spPr>
          <a:xfrm>
            <a:off x="9227997" y="3675032"/>
            <a:ext cx="527420" cy="2000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Randle</a:t>
            </a: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ECADEC6D-FA70-4D85-A9B3-DFC9BEE33D64}"/>
              </a:ext>
            </a:extLst>
          </p:cNvPr>
          <p:cNvSpPr txBox="1"/>
          <p:nvPr/>
        </p:nvSpPr>
        <p:spPr>
          <a:xfrm>
            <a:off x="2833985" y="2388836"/>
            <a:ext cx="544158" cy="2000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Chehalis</a:t>
            </a: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C05EAB79-6FF2-4ED1-A2D9-AACC79F95E60}"/>
              </a:ext>
            </a:extLst>
          </p:cNvPr>
          <p:cNvSpPr txBox="1"/>
          <p:nvPr/>
        </p:nvSpPr>
        <p:spPr>
          <a:xfrm>
            <a:off x="11104880" y="2767261"/>
            <a:ext cx="574591" cy="2000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Packwood</a:t>
            </a: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D3FC2F50-57D8-4617-A70B-11F391797353}"/>
              </a:ext>
            </a:extLst>
          </p:cNvPr>
          <p:cNvSpPr txBox="1"/>
          <p:nvPr/>
        </p:nvSpPr>
        <p:spPr>
          <a:xfrm>
            <a:off x="378067" y="5986249"/>
            <a:ext cx="2646463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Preliminary</a:t>
            </a:r>
            <a:r>
              <a:rPr lang="en-US" sz="2000" b="1" u="sng" dirty="0"/>
              <a:t> Network Service Zones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17D05E-DE56-4D39-8DEA-A1369EB568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EDA21B4-53BA-4EDF-AC73-988DBC9D5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5D3699-10B0-4BD0-81D4-E1EBFC260D8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59538"/>
            <a:ext cx="2473325" cy="365125"/>
          </a:xfrm>
        </p:spPr>
        <p:txBody>
          <a:bodyPr/>
          <a:lstStyle/>
          <a:p>
            <a:fld id="{77683D29-053B-476A-93FF-F22FE8AA0477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0C35F3-B48C-41C9-B269-3BC2E66471D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9175" y="6459538"/>
            <a:ext cx="4822825" cy="365125"/>
          </a:xfrm>
        </p:spPr>
        <p:txBody>
          <a:bodyPr/>
          <a:lstStyle/>
          <a:p>
            <a:r>
              <a:rPr lang="en-IN"/>
              <a:t>Add a footer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1EBEF-468C-4F5A-A0D5-8090163F28F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80725" y="6459538"/>
            <a:ext cx="1311275" cy="365125"/>
          </a:xfrm>
        </p:spPr>
        <p:txBody>
          <a:bodyPr/>
          <a:lstStyle/>
          <a:p>
            <a:fld id="{8699F50C-BE38-4BD0-BA84-9B090E1F2B9B}" type="slidenum">
              <a:rPr lang="en-IN" smtClean="0"/>
              <a:pPr/>
              <a:t>5</a:t>
            </a:fld>
            <a:endParaRPr lang="en-IN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F9FD42F-8618-4984-A305-279DB692B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25" y="0"/>
            <a:ext cx="12277725" cy="6891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13230C-44CD-49AC-B04B-553FA5B60AD6}"/>
              </a:ext>
            </a:extLst>
          </p:cNvPr>
          <p:cNvSpPr txBox="1"/>
          <p:nvPr/>
        </p:nvSpPr>
        <p:spPr>
          <a:xfrm>
            <a:off x="123825" y="265568"/>
            <a:ext cx="3429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Preliminary Pe El Backbone Network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09E4CF-0DC9-4706-93ED-7D032C687362}"/>
              </a:ext>
            </a:extLst>
          </p:cNvPr>
          <p:cNvSpPr txBox="1"/>
          <p:nvPr/>
        </p:nvSpPr>
        <p:spPr>
          <a:xfrm>
            <a:off x="263335" y="1377394"/>
            <a:ext cx="3149979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Modular service zone design which allows for a system wide overlay and construction.  A modular design also allows for a zone-by-zone construction process.</a:t>
            </a:r>
          </a:p>
          <a:p>
            <a:endParaRPr lang="en-US" dirty="0"/>
          </a:p>
          <a:p>
            <a:r>
              <a:rPr lang="en-US" dirty="0"/>
              <a:t>(Does not include “backhaul”)</a:t>
            </a:r>
          </a:p>
        </p:txBody>
      </p:sp>
    </p:spTree>
    <p:extLst>
      <p:ext uri="{BB962C8B-B14F-4D97-AF65-F5344CB8AC3E}">
        <p14:creationId xmlns:p14="http://schemas.microsoft.com/office/powerpoint/2010/main" val="2283314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C0F9A-6B74-46DB-99CA-02EA1C37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Sources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22978E-F35E-4DB2-AA39-C67F48081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5280-2314-43BD-8099-B027387F59BF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79020F-7204-43B4-B71A-80DBE6DE0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Add a footer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7461C-0902-4ACF-9946-ECB4E6271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6</a:t>
            </a:fld>
            <a:endParaRPr lang="en-IN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621C893-87A2-4207-8A2D-171C763160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0007587"/>
              </p:ext>
            </p:extLst>
          </p:nvPr>
        </p:nvGraphicFramePr>
        <p:xfrm>
          <a:off x="479572" y="1722102"/>
          <a:ext cx="7562850" cy="4549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82E07CC-DD29-4D11-9A2C-66ACA4C560CE}"/>
              </a:ext>
            </a:extLst>
          </p:cNvPr>
          <p:cNvSpPr txBox="1"/>
          <p:nvPr/>
        </p:nvSpPr>
        <p:spPr>
          <a:xfrm>
            <a:off x="2040506" y="4486414"/>
            <a:ext cx="630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PUD</a:t>
            </a:r>
          </a:p>
        </p:txBody>
      </p:sp>
    </p:spTree>
    <p:extLst>
      <p:ext uri="{BB962C8B-B14F-4D97-AF65-F5344CB8AC3E}">
        <p14:creationId xmlns:p14="http://schemas.microsoft.com/office/powerpoint/2010/main" val="2107265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63C15-7A61-46CB-817A-D29B72608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9FF47-169C-4B1A-8933-78AB11444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FA57-1E4F-4E8F-802D-AF7D4DA51CF7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E28C79-BBAF-4FDA-9EB7-AAA86BF56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Add a footer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FDA71-1C2B-45A1-B5EA-4D7E904EA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7</a:t>
            </a:fld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161D-5E87-4B2F-8666-410612EB54E8}"/>
              </a:ext>
            </a:extLst>
          </p:cNvPr>
          <p:cNvSpPr txBox="1"/>
          <p:nvPr/>
        </p:nvSpPr>
        <p:spPr>
          <a:xfrm>
            <a:off x="1241571" y="1882580"/>
            <a:ext cx="79275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- Analyze legislative outcomes and the possibility for retail authority.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June - Finalize the draft system design study and configuration.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June -  Finalize the draft business plan and pro-forma financials.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July – PUD strategic plan review.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July / December – Grant submission.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A62AAB-C449-405C-806C-2B8BD7BC3534}"/>
              </a:ext>
            </a:extLst>
          </p:cNvPr>
          <p:cNvSpPr txBox="1">
            <a:spLocks/>
          </p:cNvSpPr>
          <p:nvPr/>
        </p:nvSpPr>
        <p:spPr>
          <a:xfrm>
            <a:off x="1097280" y="297247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Critical Path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68719-ACF4-4D2D-9C0A-9894FA6AF17C}"/>
              </a:ext>
            </a:extLst>
          </p:cNvPr>
          <p:cNvCxnSpPr/>
          <p:nvPr/>
        </p:nvCxnSpPr>
        <p:spPr>
          <a:xfrm>
            <a:off x="1241571" y="4423235"/>
            <a:ext cx="997091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E9CD7A3-D25A-42A3-BE62-46C581D8A7DA}"/>
              </a:ext>
            </a:extLst>
          </p:cNvPr>
          <p:cNvSpPr txBox="1"/>
          <p:nvPr/>
        </p:nvSpPr>
        <p:spPr>
          <a:xfrm>
            <a:off x="1241571" y="4474857"/>
            <a:ext cx="79275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System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Inventory Procurement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Contracting services for the “siting, make ready, and construction”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7EBDCA-3045-436B-B981-35B7FEAFF44F}"/>
              </a:ext>
            </a:extLst>
          </p:cNvPr>
          <p:cNvSpPr txBox="1"/>
          <p:nvPr/>
        </p:nvSpPr>
        <p:spPr>
          <a:xfrm>
            <a:off x="4932725" y="3867508"/>
            <a:ext cx="6782779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 PUD has secured quotes for 60 reels of “backbone” fiber estimated to cost $1M. This procurement will increase the likelihood of being considered a “shovel ready” project.</a:t>
            </a:r>
          </a:p>
          <a:p>
            <a:endParaRPr lang="en-US" dirty="0"/>
          </a:p>
          <a:p>
            <a:r>
              <a:rPr lang="en-US" dirty="0"/>
              <a:t>The PUD is looking for ways to fund this purchase. 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340828-18EC-4863-AA27-A35E505A05CF}"/>
              </a:ext>
            </a:extLst>
          </p:cNvPr>
          <p:cNvCxnSpPr/>
          <p:nvPr/>
        </p:nvCxnSpPr>
        <p:spPr>
          <a:xfrm flipV="1">
            <a:off x="3900881" y="4595026"/>
            <a:ext cx="973123" cy="618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634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B6C5EAB-81FF-4827-A160-22F4363C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60955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13FE9996-7EAC-4679-B37D-C1045F42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61DF1FE-5CC8-43D2-A76C-93C76EED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161BEBD-A23C-409E-ABC7-73F9EDC02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Shape 83"/>
          <p:cNvSpPr>
            <a:spLocks noGrp="1"/>
          </p:cNvSpPr>
          <p:nvPr>
            <p:ph type="title" idx="4294967295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3600">
                <a:solidFill>
                  <a:srgbClr val="FFFFFF"/>
                </a:solidFill>
              </a:rPr>
              <a:t>Definitions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68C9018-BE95-4A7C-8485-FF278D2EB281}"/>
              </a:ext>
            </a:extLst>
          </p:cNvPr>
          <p:cNvSpPr txBox="1">
            <a:spLocks/>
          </p:cNvSpPr>
          <p:nvPr/>
        </p:nvSpPr>
        <p:spPr>
          <a:xfrm>
            <a:off x="4742016" y="605896"/>
            <a:ext cx="6413663" cy="564620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>
              <a:spcBef>
                <a:spcPts val="600"/>
              </a:spcBef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457200" indent="-182879">
              <a:spcBef>
                <a:spcPts val="600"/>
              </a:spcBef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168400" indent="-254000">
              <a:spcBef>
                <a:spcPts val="600"/>
              </a:spcBef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625600" indent="-254000">
              <a:spcBef>
                <a:spcPts val="600"/>
              </a:spcBef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2082800" indent="-254000">
              <a:spcBef>
                <a:spcPts val="600"/>
              </a:spcBef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marL="2571750" indent="-285750">
              <a:spcBef>
                <a:spcPts val="600"/>
              </a:spcBef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marL="3028950" indent="-285750">
              <a:spcBef>
                <a:spcPts val="600"/>
              </a:spcBef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marL="3486150" indent="-285750">
              <a:spcBef>
                <a:spcPts val="600"/>
              </a:spcBef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marL="3943350" indent="-285750">
              <a:spcBef>
                <a:spcPts val="600"/>
              </a:spcBef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Wholesale Dark Fiber (PUD Model) </a:t>
            </a:r>
          </a:p>
          <a:p>
            <a:pPr marL="1714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Utility supplies dark fiber to retailers that desire Point to Point infrastructure for end user services</a:t>
            </a:r>
          </a:p>
          <a:p>
            <a:pPr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Wholesale Lit Network</a:t>
            </a:r>
          </a:p>
          <a:p>
            <a:pPr marL="171450" indent="-1714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Full service network providing both infrastructure and bandwidth to retailers</a:t>
            </a:r>
            <a:endParaRPr lang="en-US" sz="1300" u="sng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Bandwidth</a:t>
            </a:r>
          </a:p>
          <a:p>
            <a:pPr marL="285750" indent="-2857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Capacity available from a single strand of fiber.</a:t>
            </a:r>
          </a:p>
          <a:p>
            <a:pPr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Last Mile / Fiber to the Home (</a:t>
            </a:r>
            <a:r>
              <a:rPr lang="en-US" sz="1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FttH</a:t>
            </a: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marL="285750" indent="-2857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Infrastructure built from a community hub all the way to the customers home.</a:t>
            </a:r>
          </a:p>
          <a:p>
            <a:pPr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Middle Mile</a:t>
            </a:r>
          </a:p>
          <a:p>
            <a:pPr marL="285750" indent="-2857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Infrastructure from the backbone to local community hubs</a:t>
            </a:r>
          </a:p>
          <a:p>
            <a:pPr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Backbone</a:t>
            </a:r>
          </a:p>
          <a:p>
            <a:pPr marL="285750" indent="-2857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Infrastructure from point to point locations.  Often from a regional network hub or similar location to another hub.</a:t>
            </a:r>
          </a:p>
          <a:p>
            <a:pPr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Local Utility District (LUD)</a:t>
            </a:r>
          </a:p>
          <a:p>
            <a:pPr marL="285750" indent="-2857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Customers petition the PUD to develop infrastructure.  A lending institution funds the project with proceeds from PUD collected funds from the LUD participants.</a:t>
            </a:r>
          </a:p>
          <a:p>
            <a:pPr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Fiberhood</a:t>
            </a:r>
          </a:p>
          <a:p>
            <a:pPr marL="285750" lvl="1" indent="-2857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Customers commit to service; once an area has enough commitment it turns into a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fiberhood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(75% commitment). Customers (subscribers) pay a monthly fee for a set number of years to their ISP to repay the capital costs of building the network.</a:t>
            </a:r>
          </a:p>
          <a:p>
            <a:pPr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Open Access Network</a:t>
            </a:r>
          </a:p>
          <a:p>
            <a:pPr marL="285750" indent="-2857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A network equally available for providers to use and compete with.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E67DA8-A1E2-BF4E-BA22-FCE86A851985}"/>
              </a:ext>
            </a:extLst>
          </p:cNvPr>
          <p:cNvSpPr txBox="1">
            <a:spLocks/>
          </p:cNvSpPr>
          <p:nvPr/>
        </p:nvSpPr>
        <p:spPr>
          <a:xfrm>
            <a:off x="3339665" y="2073517"/>
            <a:ext cx="5129449" cy="453712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457200" indent="-182879">
              <a:spcBef>
                <a:spcPts val="600"/>
              </a:spcBef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168400" indent="-254000">
              <a:spcBef>
                <a:spcPts val="600"/>
              </a:spcBef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625600" indent="-254000">
              <a:spcBef>
                <a:spcPts val="600"/>
              </a:spcBef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2082800" indent="-254000">
              <a:spcBef>
                <a:spcPts val="600"/>
              </a:spcBef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marL="2571750" indent="-285750">
              <a:spcBef>
                <a:spcPts val="600"/>
              </a:spcBef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6pPr>
            <a:lvl7pPr marL="3028950" indent="-285750">
              <a:spcBef>
                <a:spcPts val="600"/>
              </a:spcBef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7pPr>
            <a:lvl8pPr marL="3486150" indent="-285750">
              <a:spcBef>
                <a:spcPts val="600"/>
              </a:spcBef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8pPr>
            <a:lvl9pPr marL="3943350" indent="-285750">
              <a:spcBef>
                <a:spcPts val="600"/>
              </a:spcBef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4" defTabSz="914400"/>
            <a:endParaRPr lang="en-US" sz="1400" kern="0" dirty="0">
              <a:solidFill>
                <a:srgbClr val="002060"/>
              </a:solidFill>
            </a:endParaRPr>
          </a:p>
          <a:p>
            <a:pPr lvl="4" defTabSz="914400"/>
            <a:endParaRPr lang="en-US" sz="1400" kern="0" dirty="0">
              <a:solidFill>
                <a:srgbClr val="002060"/>
              </a:solidFill>
            </a:endParaRPr>
          </a:p>
          <a:p>
            <a:pPr lvl="4" defTabSz="914400"/>
            <a:endParaRPr lang="en-US" sz="14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0935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Lewis County PUD">
      <a:dk1>
        <a:sysClr val="windowText" lastClr="000000"/>
      </a:dk1>
      <a:lt1>
        <a:sysClr val="window" lastClr="FFFFFF"/>
      </a:lt1>
      <a:dk2>
        <a:srgbClr val="758AA7"/>
      </a:dk2>
      <a:lt2>
        <a:srgbClr val="E7E6E6"/>
      </a:lt2>
      <a:accent1>
        <a:srgbClr val="02008C"/>
      </a:accent1>
      <a:accent2>
        <a:srgbClr val="941F25"/>
      </a:accent2>
      <a:accent3>
        <a:srgbClr val="8496B0"/>
      </a:accent3>
      <a:accent4>
        <a:srgbClr val="538135"/>
      </a:accent4>
      <a:accent5>
        <a:srgbClr val="02008C"/>
      </a:accent5>
      <a:accent6>
        <a:srgbClr val="941F25"/>
      </a:accent6>
      <a:hlink>
        <a:srgbClr val="48A1FA"/>
      </a:hlink>
      <a:folHlink>
        <a:srgbClr val="ED7D31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9A80A7-0DD1-4CF4-ABD5-362A6549C5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4D15D6-87BC-477C-8E91-9F90829C2FC8}">
  <ds:schemaRefs>
    <ds:schemaRef ds:uri="http://schemas.microsoft.com/office/2006/documentManagement/types"/>
    <ds:schemaRef ds:uri="6dc4bcd6-49db-4c07-9060-8acfc67cef9f"/>
    <ds:schemaRef ds:uri="http://schemas.microsoft.com/sharepoint/v3"/>
    <ds:schemaRef ds:uri="http://purl.org/dc/elements/1.1/"/>
    <ds:schemaRef ds:uri="http://www.w3.org/XML/1998/namespace"/>
    <ds:schemaRef ds:uri="http://schemas.openxmlformats.org/package/2006/metadata/core-properties"/>
    <ds:schemaRef ds:uri="fb0879af-3eba-417a-a55a-ffe6dcd6ca77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79AA90D-A39D-4F83-B1BD-92099B1CAD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819</Words>
  <Application>Microsoft Office PowerPoint</Application>
  <PresentationFormat>Widescreen</PresentationFormat>
  <Paragraphs>205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Gill Sans SemiBold</vt:lpstr>
      <vt:lpstr>Times New Roman</vt:lpstr>
      <vt:lpstr>Retrospect</vt:lpstr>
      <vt:lpstr>Office Theme</vt:lpstr>
      <vt:lpstr>Lewis County PUD BROADBAND</vt:lpstr>
      <vt:lpstr>Planning Pillars</vt:lpstr>
      <vt:lpstr>PowerPoint Presentation</vt:lpstr>
      <vt:lpstr>PowerPoint Presentation</vt:lpstr>
      <vt:lpstr>PowerPoint Presentation</vt:lpstr>
      <vt:lpstr>Funding Sources</vt:lpstr>
      <vt:lpstr>Next Steps</vt:lpstr>
      <vt:lpstr>Thank You</vt:lpstr>
      <vt:lpstr>Definitions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2018-11-07T19:46:39Z</dcterms:created>
  <dcterms:modified xsi:type="dcterms:W3CDTF">2021-04-28T16:54:39Z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