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9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Lato"/>
      <p:regular r:id="rId29"/>
      <p:bold r:id="rId30"/>
      <p:italic r:id="rId31"/>
      <p:boldItalic r:id="rId32"/>
    </p:embeddedFont>
    <p:embeddedFont>
      <p:font typeface="Rubik"/>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6.xml"/><Relationship Id="rId33" Type="http://schemas.openxmlformats.org/officeDocument/2006/relationships/font" Target="fonts/Rubik-regular.fntdata"/><Relationship Id="rId10" Type="http://schemas.openxmlformats.org/officeDocument/2006/relationships/slide" Target="slides/slide5.xml"/><Relationship Id="rId32" Type="http://schemas.openxmlformats.org/officeDocument/2006/relationships/font" Target="fonts/Lato-boldItalic.fntdata"/><Relationship Id="rId13" Type="http://schemas.openxmlformats.org/officeDocument/2006/relationships/slide" Target="slides/slide8.xml"/><Relationship Id="rId35" Type="http://schemas.openxmlformats.org/officeDocument/2006/relationships/font" Target="fonts/Rubik-italic.fntdata"/><Relationship Id="rId12" Type="http://schemas.openxmlformats.org/officeDocument/2006/relationships/slide" Target="slides/slide7.xml"/><Relationship Id="rId34" Type="http://schemas.openxmlformats.org/officeDocument/2006/relationships/font" Target="fonts/Rubik-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Rubik-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13d2b9cdae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13d2b9cda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300">
                <a:solidFill>
                  <a:srgbClr val="183544"/>
                </a:solidFill>
              </a:rPr>
              <a:t>Very nice to meet you all, thank you for your time today. We are from Millig Design Build and today we are going to talk about the projects at the Jail and Health Buildings.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13d2b9cdaeb_0_14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g13d2b9cdaeb_0_14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0"/>
              </a:spcAft>
              <a:buNone/>
            </a:pPr>
            <a:r>
              <a:rPr lang="en-GB">
                <a:solidFill>
                  <a:schemeClr val="dk1"/>
                </a:solidFill>
                <a:latin typeface="Rubik"/>
                <a:ea typeface="Rubik"/>
                <a:cs typeface="Rubik"/>
                <a:sym typeface="Rubik"/>
              </a:rPr>
              <a:t>The Lewis County Department of Health Building is a 18K sqft 3-story facility constructed in 1953. Some renovations and remodels have </a:t>
            </a:r>
            <a:r>
              <a:rPr lang="en-GB">
                <a:solidFill>
                  <a:schemeClr val="dk1"/>
                </a:solidFill>
                <a:latin typeface="Rubik"/>
                <a:ea typeface="Rubik"/>
                <a:cs typeface="Rubik"/>
                <a:sym typeface="Rubik"/>
              </a:rPr>
              <a:t>occurred</a:t>
            </a:r>
            <a:r>
              <a:rPr lang="en-GB">
                <a:solidFill>
                  <a:schemeClr val="dk1"/>
                </a:solidFill>
                <a:latin typeface="Rubik"/>
                <a:ea typeface="Rubik"/>
                <a:cs typeface="Rubik"/>
                <a:sym typeface="Rubik"/>
              </a:rPr>
              <a:t> over the years, including new LED lighting and a new roof in the last few years. Low efficiency atmospheric boiler. </a:t>
            </a:r>
            <a:r>
              <a:rPr lang="en-GB">
                <a:solidFill>
                  <a:schemeClr val="dk1"/>
                </a:solidFill>
                <a:latin typeface="Rubik"/>
                <a:ea typeface="Rubik"/>
                <a:cs typeface="Rubik"/>
                <a:sym typeface="Rubik"/>
              </a:rPr>
              <a:t>Perimeter</a:t>
            </a:r>
            <a:r>
              <a:rPr lang="en-GB">
                <a:solidFill>
                  <a:schemeClr val="dk1"/>
                </a:solidFill>
                <a:latin typeface="Rubik"/>
                <a:ea typeface="Rubik"/>
                <a:cs typeface="Rubik"/>
                <a:sym typeface="Rubik"/>
              </a:rPr>
              <a:t> radiator and </a:t>
            </a:r>
            <a:r>
              <a:rPr lang="en-GB">
                <a:solidFill>
                  <a:schemeClr val="dk1"/>
                </a:solidFill>
                <a:latin typeface="Rubik"/>
                <a:ea typeface="Rubik"/>
                <a:cs typeface="Rubik"/>
                <a:sym typeface="Rubik"/>
              </a:rPr>
              <a:t>window</a:t>
            </a:r>
            <a:r>
              <a:rPr lang="en-GB">
                <a:solidFill>
                  <a:schemeClr val="dk1"/>
                </a:solidFill>
                <a:latin typeface="Rubik"/>
                <a:ea typeface="Rubik"/>
                <a:cs typeface="Rubik"/>
                <a:sym typeface="Rubik"/>
              </a:rPr>
              <a:t> ac units in office. </a:t>
            </a:r>
            <a:endParaRPr>
              <a:solidFill>
                <a:schemeClr val="dk1"/>
              </a:solidFill>
              <a:latin typeface="Rubik"/>
              <a:ea typeface="Rubik"/>
              <a:cs typeface="Rubik"/>
              <a:sym typeface="Rubik"/>
            </a:endParaRPr>
          </a:p>
          <a:p>
            <a:pPr indent="0" lvl="0" marL="0" rtl="0" algn="just">
              <a:lnSpc>
                <a:spcPct val="115000"/>
              </a:lnSpc>
              <a:spcBef>
                <a:spcPts val="1000"/>
              </a:spcBef>
              <a:spcAft>
                <a:spcPts val="0"/>
              </a:spcAft>
              <a:buNone/>
            </a:pPr>
            <a:r>
              <a:rPr lang="en-GB">
                <a:solidFill>
                  <a:schemeClr val="dk1"/>
                </a:solidFill>
                <a:latin typeface="Rubik"/>
                <a:ea typeface="Rubik"/>
                <a:cs typeface="Rubik"/>
                <a:sym typeface="Rubik"/>
              </a:rPr>
              <a:t>The building has no mechanical ventilation, no central cooling, and only perimeter radiator heat supplied by an inefficient atmospheric boiler. The existing windows are leaking water which is leading to water damage, they are also drafty and lead to </a:t>
            </a:r>
            <a:r>
              <a:rPr lang="en-GB">
                <a:solidFill>
                  <a:schemeClr val="dk1"/>
                </a:solidFill>
                <a:latin typeface="Rubik"/>
                <a:ea typeface="Rubik"/>
                <a:cs typeface="Rubik"/>
                <a:sym typeface="Rubik"/>
              </a:rPr>
              <a:t>comfort</a:t>
            </a:r>
            <a:r>
              <a:rPr lang="en-GB">
                <a:solidFill>
                  <a:schemeClr val="dk1"/>
                </a:solidFill>
                <a:latin typeface="Rubik"/>
                <a:ea typeface="Rubik"/>
                <a:cs typeface="Rubik"/>
                <a:sym typeface="Rubik"/>
              </a:rPr>
              <a:t> issues. </a:t>
            </a:r>
            <a:endParaRPr>
              <a:solidFill>
                <a:schemeClr val="dk1"/>
              </a:solidFill>
              <a:latin typeface="Rubik"/>
              <a:ea typeface="Rubik"/>
              <a:cs typeface="Rubik"/>
              <a:sym typeface="Rubik"/>
            </a:endParaRPr>
          </a:p>
          <a:p>
            <a:pPr indent="0" lvl="0" marL="0" rtl="0" algn="just">
              <a:lnSpc>
                <a:spcPct val="115000"/>
              </a:lnSpc>
              <a:spcBef>
                <a:spcPts val="1000"/>
              </a:spcBef>
              <a:spcAft>
                <a:spcPts val="1000"/>
              </a:spcAft>
              <a:buNone/>
            </a:pPr>
            <a:r>
              <a:rPr lang="en-GB">
                <a:solidFill>
                  <a:schemeClr val="dk1"/>
                </a:solidFill>
                <a:latin typeface="Rubik"/>
                <a:ea typeface="Rubik"/>
                <a:cs typeface="Rubik"/>
                <a:sym typeface="Rubik"/>
              </a:rPr>
              <a:t>The major engineering challenge of this building is that the floor to floor height is unusually restricted. There are 8 foot ceilings, and only 14 inches above the lay in ceilings and 6 inches above the hallway. There is asbestos tiles and mastic </a:t>
            </a:r>
            <a:endParaRPr>
              <a:solidFill>
                <a:schemeClr val="dk1"/>
              </a:solidFill>
              <a:latin typeface="Rubik"/>
              <a:ea typeface="Rubik"/>
              <a:cs typeface="Rubik"/>
              <a:sym typeface="Rubik"/>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13d2b9cdaeb_0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13d2b9cdaeb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13d2b9cdaeb_0_27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g13d2b9cdaeb_0_27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1000"/>
              </a:spcAft>
              <a:buNone/>
            </a:pPr>
            <a:r>
              <a:t/>
            </a:r>
            <a:endParaRPr>
              <a:solidFill>
                <a:schemeClr val="dk1"/>
              </a:solidFill>
              <a:latin typeface="Rubik"/>
              <a:ea typeface="Rubik"/>
              <a:cs typeface="Rubik"/>
              <a:sym typeface="Rubik"/>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13d2b9cdaeb_0_27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g13d2b9cdaeb_0_27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1000"/>
              </a:spcAft>
              <a:buNone/>
            </a:pPr>
            <a:r>
              <a:t/>
            </a:r>
            <a:endParaRPr>
              <a:solidFill>
                <a:schemeClr val="dk1"/>
              </a:solidFill>
              <a:latin typeface="Rubik"/>
              <a:ea typeface="Rubik"/>
              <a:cs typeface="Rubik"/>
              <a:sym typeface="Rubik"/>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13d2b9cdaeb_0_27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g13d2b9cdaeb_0_27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1000"/>
              </a:spcAft>
              <a:buNone/>
            </a:pPr>
            <a:r>
              <a:t/>
            </a:r>
            <a:endParaRPr>
              <a:solidFill>
                <a:schemeClr val="dk1"/>
              </a:solidFill>
              <a:latin typeface="Rubik"/>
              <a:ea typeface="Rubik"/>
              <a:cs typeface="Rubik"/>
              <a:sym typeface="Rubik"/>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13d2b9cdaeb_0_28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8" name="Google Shape;648;g13d2b9cdaeb_0_28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1000"/>
              </a:spcAft>
              <a:buNone/>
            </a:pPr>
            <a:r>
              <a:t/>
            </a:r>
            <a:endParaRPr>
              <a:solidFill>
                <a:schemeClr val="dk1"/>
              </a:solidFill>
              <a:latin typeface="Rubik"/>
              <a:ea typeface="Rubik"/>
              <a:cs typeface="Rubik"/>
              <a:sym typeface="Rubik"/>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13d2b9cdaeb_0_27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13d2b9cdaeb_0_27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13d2b9cdaeb_0_28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4" name="Google Shape;664;g13d2b9cdaeb_0_28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1000"/>
              </a:spcAft>
              <a:buNone/>
            </a:pPr>
            <a:r>
              <a:t/>
            </a:r>
            <a:endParaRPr>
              <a:solidFill>
                <a:schemeClr val="dk1"/>
              </a:solidFill>
              <a:latin typeface="Rubik"/>
              <a:ea typeface="Rubik"/>
              <a:cs typeface="Rubik"/>
              <a:sym typeface="Rubik"/>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13c62efa62a_4_4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3" name="Google Shape;673;g13c62efa62a_4_4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1000"/>
              </a:spcAft>
              <a:buNone/>
            </a:pPr>
            <a:r>
              <a:t/>
            </a:r>
            <a:endParaRPr>
              <a:solidFill>
                <a:schemeClr val="dk1"/>
              </a:solidFill>
              <a:latin typeface="Rubik"/>
              <a:ea typeface="Rubik"/>
              <a:cs typeface="Rubik"/>
              <a:sym typeface="Rubik"/>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13c62efa62a_4_4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1" name="Google Shape;681;g13c62efa62a_4_4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1000"/>
              </a:spcAft>
              <a:buNone/>
            </a:pPr>
            <a:r>
              <a:t/>
            </a:r>
            <a:endParaRPr>
              <a:solidFill>
                <a:schemeClr val="dk1"/>
              </a:solidFill>
              <a:latin typeface="Rubik"/>
              <a:ea typeface="Rubik"/>
              <a:cs typeface="Rubik"/>
              <a:sym typeface="Rubik"/>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3d2b9cdaeb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3d2b9cdae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13c62efa62a_4_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13c62efa62a_4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13c62efa62a_4_4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5" name="Google Shape;695;g13c62efa62a_4_4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1000"/>
              </a:spcAft>
              <a:buNone/>
            </a:pPr>
            <a:r>
              <a:t/>
            </a:r>
            <a:endParaRPr>
              <a:solidFill>
                <a:schemeClr val="dk1"/>
              </a:solidFill>
              <a:latin typeface="Rubik"/>
              <a:ea typeface="Rubik"/>
              <a:cs typeface="Rubik"/>
              <a:sym typeface="Rubik"/>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13c62efa62a_4_4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4" name="Google Shape;704;g13c62efa62a_4_4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1000"/>
              </a:spcAft>
              <a:buNone/>
            </a:pPr>
            <a:r>
              <a:t/>
            </a:r>
            <a:endParaRPr>
              <a:solidFill>
                <a:schemeClr val="dk1"/>
              </a:solidFill>
              <a:latin typeface="Rubik"/>
              <a:ea typeface="Rubik"/>
              <a:cs typeface="Rubik"/>
              <a:sym typeface="Rubik"/>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13c62efa62a_4_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13c62efa62a_4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3d2b9cdaeb_0_9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13d2b9cdaeb_0_9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GB" sz="1300">
                <a:solidFill>
                  <a:srgbClr val="183544"/>
                </a:solidFill>
              </a:rPr>
              <a:t>My name is Lauren Donley and i am the co-founder of Millig Design Build and I am Lewis County’s point person on the development of these projects. I have been working Lewis County a long time, in fact, Doug has seen me go through two pregnancies and now my oldest is four and a half if that tells you anything. As i said, its my responsibility to manage all of moving pieces of a project like this - including Millig’s internal team, the county, interactions with state agencies like DES for ESPC and Dept of Commerce for Clean Buildings, utilities for incentives, writing multiple grants on behalf of the county, and everything else. Sitting next to me is Scott McVey, Millig’s principle in charge and our internal PM for the project. Scott, go ahead:</a:t>
            </a:r>
            <a:endParaRPr sz="1300">
              <a:solidFill>
                <a:srgbClr val="183544"/>
              </a:solidFill>
            </a:endParaRPr>
          </a:p>
          <a:p>
            <a:pPr indent="0" lvl="0" marL="0" rtl="0" algn="l">
              <a:lnSpc>
                <a:spcPct val="115000"/>
              </a:lnSpc>
              <a:spcBef>
                <a:spcPts val="0"/>
              </a:spcBef>
              <a:spcAft>
                <a:spcPts val="0"/>
              </a:spcAft>
              <a:buNone/>
            </a:pPr>
            <a:r>
              <a:t/>
            </a:r>
            <a:endParaRPr sz="1300">
              <a:solidFill>
                <a:srgbClr val="183544"/>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13d2b9cdaeb_0_14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g13d2b9cdaeb_0_14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GB" sz="1300">
                <a:solidFill>
                  <a:srgbClr val="183544"/>
                </a:solidFill>
              </a:rPr>
              <a:t>Not here today is the rest of our team of talented professional engineers, construction managers, estimators, controls and commissioning agents, etc who have been working for almost a year to develop the plans and designs for these complex retrofit projects. We have Leigh Myers, Christian Garcia, Jon Howard (Mechanical PEs), Dan Nguyen (Electrical PE), Josh Slocum (CX &amp; Controls), Deryl Sarver (Senior CM), &amp; Justin Pape (estimator). </a:t>
            </a:r>
            <a:endParaRPr sz="1300">
              <a:solidFill>
                <a:srgbClr val="183544"/>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13d2b9cdaeb_0_14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g13d2b9cdaeb_0_14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0"/>
              </a:spcAft>
              <a:buNone/>
            </a:pPr>
            <a:r>
              <a:rPr lang="en-GB">
                <a:solidFill>
                  <a:schemeClr val="dk1"/>
                </a:solidFill>
                <a:latin typeface="Rubik"/>
                <a:ea typeface="Rubik"/>
                <a:cs typeface="Rubik"/>
                <a:sym typeface="Rubik"/>
              </a:rPr>
              <a:t>Between 2018 and 2019, Lewis County vetted three firms to provide turnkey services to upgrade the end of life systems at the Jail building. (Then we had a little COVID break.) The County selected Millig Design Build and we got under contract in August 2021 to design and develop the upgrades. There was delay for a few months in there, when the previous Facilities Director left and was replaced by John Clark (who is really great, by the way), but we have even still, we have remained on target for a fall 2022 construction project.  </a:t>
            </a:r>
            <a:endParaRPr>
              <a:solidFill>
                <a:schemeClr val="dk1"/>
              </a:solidFill>
              <a:latin typeface="Rubik"/>
              <a:ea typeface="Rubik"/>
              <a:cs typeface="Rubik"/>
              <a:sym typeface="Rubik"/>
            </a:endParaRPr>
          </a:p>
          <a:p>
            <a:pPr indent="0" lvl="0" marL="0" rtl="0" algn="just">
              <a:lnSpc>
                <a:spcPct val="115000"/>
              </a:lnSpc>
              <a:spcBef>
                <a:spcPts val="1000"/>
              </a:spcBef>
              <a:spcAft>
                <a:spcPts val="0"/>
              </a:spcAft>
              <a:buNone/>
            </a:pPr>
            <a:r>
              <a:rPr lang="en-GB">
                <a:solidFill>
                  <a:schemeClr val="dk1"/>
                </a:solidFill>
                <a:latin typeface="Rubik"/>
                <a:ea typeface="Rubik"/>
                <a:cs typeface="Rubik"/>
                <a:sym typeface="Rubik"/>
              </a:rPr>
              <a:t>Lewis County engaged Millig Design Build through the Department of Enterprise Services ESPC program. That means that Lewis Co has an interagency agreement with DES; DES provides a PM and owner’s rep services to the county throughout the project. I.e. DES oversees us and protects the interest of the County.</a:t>
            </a:r>
            <a:endParaRPr>
              <a:solidFill>
                <a:schemeClr val="dk1"/>
              </a:solidFill>
              <a:latin typeface="Rubik"/>
              <a:ea typeface="Rubik"/>
              <a:cs typeface="Rubik"/>
              <a:sym typeface="Rubik"/>
            </a:endParaRPr>
          </a:p>
          <a:p>
            <a:pPr indent="0" lvl="0" marL="0" rtl="0" algn="just">
              <a:lnSpc>
                <a:spcPct val="115000"/>
              </a:lnSpc>
              <a:spcBef>
                <a:spcPts val="1000"/>
              </a:spcBef>
              <a:spcAft>
                <a:spcPts val="1000"/>
              </a:spcAft>
              <a:buClr>
                <a:schemeClr val="dk1"/>
              </a:buClr>
              <a:buSzPts val="1100"/>
              <a:buFont typeface="Arial"/>
              <a:buNone/>
            </a:pPr>
            <a:r>
              <a:rPr lang="en-GB">
                <a:solidFill>
                  <a:schemeClr val="dk1"/>
                </a:solidFill>
                <a:latin typeface="Rubik"/>
                <a:ea typeface="Rubik"/>
                <a:cs typeface="Rubik"/>
                <a:sym typeface="Rubik"/>
              </a:rPr>
              <a:t>The effort has focused on the two highest priority facilities for the county, the Jail and the Health Building. </a:t>
            </a:r>
            <a:endParaRPr>
              <a:solidFill>
                <a:schemeClr val="dk1"/>
              </a:solidFill>
              <a:latin typeface="Rubik"/>
              <a:ea typeface="Rubik"/>
              <a:cs typeface="Rubik"/>
              <a:sym typeface="Rubik"/>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13d2b9cdaeb_0_14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g13d2b9cdaeb_0_14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1000"/>
              </a:spcAft>
              <a:buNone/>
            </a:pPr>
            <a:r>
              <a:t/>
            </a:r>
            <a:endParaRPr>
              <a:solidFill>
                <a:schemeClr val="dk1"/>
              </a:solidFill>
              <a:latin typeface="Rubik"/>
              <a:ea typeface="Rubik"/>
              <a:cs typeface="Rubik"/>
              <a:sym typeface="Rubik"/>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13d2b9cdaeb_0_22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g13d2b9cdaeb_0_22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0"/>
              </a:spcAft>
              <a:buNone/>
            </a:pPr>
            <a:r>
              <a:rPr lang="en-GB">
                <a:solidFill>
                  <a:schemeClr val="dk1"/>
                </a:solidFill>
                <a:latin typeface="Rubik"/>
                <a:ea typeface="Rubik"/>
                <a:cs typeface="Rubik"/>
                <a:sym typeface="Rubik"/>
              </a:rPr>
              <a:t>The Lewis County Jail is a 90K sqft 2-story facility with two construction eras. The original Jail (or Old Jail) section was constructed in 1985, In 2005, a 60K SF addition was constructed on the southern side (New Jail) and the 1985 portion of the facility was renovated. </a:t>
            </a:r>
            <a:endParaRPr>
              <a:solidFill>
                <a:schemeClr val="dk1"/>
              </a:solidFill>
              <a:latin typeface="Rubik"/>
              <a:ea typeface="Rubik"/>
              <a:cs typeface="Rubik"/>
              <a:sym typeface="Rubik"/>
            </a:endParaRPr>
          </a:p>
          <a:p>
            <a:pPr indent="0" lvl="0" marL="0" rtl="0" algn="just">
              <a:lnSpc>
                <a:spcPct val="115000"/>
              </a:lnSpc>
              <a:spcBef>
                <a:spcPts val="1000"/>
              </a:spcBef>
              <a:spcAft>
                <a:spcPts val="0"/>
              </a:spcAft>
              <a:buNone/>
            </a:pPr>
            <a:r>
              <a:rPr lang="en-GB">
                <a:solidFill>
                  <a:schemeClr val="dk1"/>
                </a:solidFill>
                <a:latin typeface="Rubik"/>
                <a:ea typeface="Rubik"/>
                <a:cs typeface="Rubik"/>
                <a:sym typeface="Rubik"/>
              </a:rPr>
              <a:t>The facilities mechanical and controls systems are nearing 20 years old - which would be considered end of life in any facility, but is particularly striking for a Jail, given that it operates 24/7/365. A 20 year old rooftop unit on a school would be at end of life, and it only operates about 2,500 hours per year. Your systems operate 8760 hours per year and many of the systems have reached or passed the point of imminent failure. </a:t>
            </a:r>
            <a:endParaRPr>
              <a:solidFill>
                <a:schemeClr val="dk1"/>
              </a:solidFill>
              <a:latin typeface="Rubik"/>
              <a:ea typeface="Rubik"/>
              <a:cs typeface="Rubik"/>
              <a:sym typeface="Rubik"/>
            </a:endParaRPr>
          </a:p>
          <a:p>
            <a:pPr indent="0" lvl="0" marL="0" rtl="0" algn="just">
              <a:lnSpc>
                <a:spcPct val="115000"/>
              </a:lnSpc>
              <a:spcBef>
                <a:spcPts val="1000"/>
              </a:spcBef>
              <a:spcAft>
                <a:spcPts val="0"/>
              </a:spcAft>
              <a:buNone/>
            </a:pPr>
            <a:r>
              <a:rPr lang="en-GB">
                <a:solidFill>
                  <a:schemeClr val="dk1"/>
                </a:solidFill>
                <a:latin typeface="Rubik"/>
                <a:ea typeface="Rubik"/>
                <a:cs typeface="Rubik"/>
                <a:sym typeface="Rubik"/>
              </a:rPr>
              <a:t>It’s really a testament to your fantastic facilities staff including Gary who just retired, that these system are still operational. But even the best efforts can only prolong the inevitable and you have certainly gotten a great deal of use out of your existing systems. </a:t>
            </a:r>
            <a:endParaRPr>
              <a:solidFill>
                <a:schemeClr val="dk1"/>
              </a:solidFill>
              <a:latin typeface="Rubik"/>
              <a:ea typeface="Rubik"/>
              <a:cs typeface="Rubik"/>
              <a:sym typeface="Rubik"/>
            </a:endParaRPr>
          </a:p>
          <a:p>
            <a:pPr indent="0" lvl="0" marL="0" rtl="0" algn="just">
              <a:lnSpc>
                <a:spcPct val="115000"/>
              </a:lnSpc>
              <a:spcBef>
                <a:spcPts val="1000"/>
              </a:spcBef>
              <a:spcAft>
                <a:spcPts val="1000"/>
              </a:spcAft>
              <a:buNone/>
            </a:pPr>
            <a:r>
              <a:t/>
            </a:r>
            <a:endParaRPr>
              <a:solidFill>
                <a:schemeClr val="dk1"/>
              </a:solidFill>
              <a:latin typeface="Rubik"/>
              <a:ea typeface="Rubik"/>
              <a:cs typeface="Rubik"/>
              <a:sym typeface="Rubik"/>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13d2b9cdaeb_0_20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g13d2b9cdaeb_0_20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1000"/>
              </a:spcAft>
              <a:buNone/>
            </a:pPr>
            <a:r>
              <a:rPr lang="en-GB">
                <a:solidFill>
                  <a:schemeClr val="dk1"/>
                </a:solidFill>
                <a:latin typeface="Rubik"/>
                <a:ea typeface="Rubik"/>
                <a:cs typeface="Rubik"/>
                <a:sym typeface="Rubik"/>
              </a:rPr>
              <a:t>I am not going to go through the HVAC systems in detail, but I wanted to include these to show that this is a large building, with a lot of different air handlers and systems. There are 12 large air handling units on the roof of the 2005 section that are in dire need of replacement, and the HVAC in the 1985 section is need of major modifications. Our </a:t>
            </a:r>
            <a:r>
              <a:rPr lang="en-GB">
                <a:solidFill>
                  <a:schemeClr val="dk1"/>
                </a:solidFill>
                <a:latin typeface="Rubik"/>
                <a:ea typeface="Rubik"/>
                <a:cs typeface="Rubik"/>
                <a:sym typeface="Rubik"/>
              </a:rPr>
              <a:t>approach</a:t>
            </a:r>
            <a:r>
              <a:rPr lang="en-GB">
                <a:solidFill>
                  <a:schemeClr val="dk1"/>
                </a:solidFill>
                <a:latin typeface="Rubik"/>
                <a:ea typeface="Rubik"/>
                <a:cs typeface="Rubik"/>
                <a:sym typeface="Rubik"/>
              </a:rPr>
              <a:t> has been to devote significant extra effort to avoid 1-for-1 replacement, and instead, </a:t>
            </a:r>
            <a:r>
              <a:rPr lang="en-GB">
                <a:solidFill>
                  <a:schemeClr val="dk1"/>
                </a:solidFill>
                <a:latin typeface="Rubik"/>
                <a:ea typeface="Rubik"/>
                <a:cs typeface="Rubik"/>
                <a:sym typeface="Rubik"/>
              </a:rPr>
              <a:t>redesign</a:t>
            </a:r>
            <a:r>
              <a:rPr lang="en-GB">
                <a:solidFill>
                  <a:schemeClr val="dk1"/>
                </a:solidFill>
                <a:latin typeface="Rubik"/>
                <a:ea typeface="Rubik"/>
                <a:cs typeface="Rubik"/>
                <a:sym typeface="Rubik"/>
              </a:rPr>
              <a:t> and select new units and systems to maximize energy efficiency and minimize ongoing energy and </a:t>
            </a:r>
            <a:r>
              <a:rPr lang="en-GB">
                <a:solidFill>
                  <a:schemeClr val="dk1"/>
                </a:solidFill>
                <a:latin typeface="Rubik"/>
                <a:ea typeface="Rubik"/>
                <a:cs typeface="Rubik"/>
                <a:sym typeface="Rubik"/>
              </a:rPr>
              <a:t>maintenance</a:t>
            </a:r>
            <a:r>
              <a:rPr lang="en-GB">
                <a:solidFill>
                  <a:schemeClr val="dk1"/>
                </a:solidFill>
                <a:latin typeface="Rubik"/>
                <a:ea typeface="Rubik"/>
                <a:cs typeface="Rubik"/>
                <a:sym typeface="Rubik"/>
              </a:rPr>
              <a:t> costs for the next 20 years. </a:t>
            </a:r>
            <a:endParaRPr>
              <a:solidFill>
                <a:schemeClr val="dk1"/>
              </a:solidFill>
              <a:latin typeface="Rubik"/>
              <a:ea typeface="Rubik"/>
              <a:cs typeface="Rubik"/>
              <a:sym typeface="Rubik"/>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13d2b9cdaeb_0_2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13d2b9cdaeb_0_2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gradFill>
          <a:gsLst>
            <a:gs pos="0">
              <a:srgbClr val="295C75"/>
            </a:gs>
            <a:gs pos="100000">
              <a:srgbClr val="091013"/>
            </a:gs>
          </a:gsLst>
          <a:lin ang="5400012" scaled="0"/>
        </a:grad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635150" y="2186100"/>
            <a:ext cx="7919400" cy="771300"/>
          </a:xfrm>
          <a:prstGeom prst="rect">
            <a:avLst/>
          </a:prstGeom>
        </p:spPr>
        <p:txBody>
          <a:bodyPr anchorCtr="0" anchor="t" bIns="0" lIns="0" spcFirstLastPara="1" rIns="0" wrap="square" tIns="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11" name="Google Shape;11;p2"/>
          <p:cNvSpPr txBox="1"/>
          <p:nvPr>
            <p:ph idx="1" type="subTitle"/>
          </p:nvPr>
        </p:nvSpPr>
        <p:spPr>
          <a:xfrm>
            <a:off x="635150" y="2957400"/>
            <a:ext cx="7856700" cy="5061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500"/>
              <a:buNone/>
              <a:defRPr sz="1500"/>
            </a:lvl1pPr>
            <a:lvl2pPr lvl="1" rtl="0">
              <a:lnSpc>
                <a:spcPct val="100000"/>
              </a:lnSpc>
              <a:spcBef>
                <a:spcPts val="0"/>
              </a:spcBef>
              <a:spcAft>
                <a:spcPts val="0"/>
              </a:spcAft>
              <a:buSzPts val="1500"/>
              <a:buNone/>
              <a:defRPr sz="1500"/>
            </a:lvl2pPr>
            <a:lvl3pPr lvl="2" rtl="0">
              <a:lnSpc>
                <a:spcPct val="100000"/>
              </a:lnSpc>
              <a:spcBef>
                <a:spcPts val="0"/>
              </a:spcBef>
              <a:spcAft>
                <a:spcPts val="0"/>
              </a:spcAft>
              <a:buSzPts val="1500"/>
              <a:buNone/>
              <a:defRPr sz="1500"/>
            </a:lvl3pPr>
            <a:lvl4pPr lvl="3" rtl="0">
              <a:lnSpc>
                <a:spcPct val="100000"/>
              </a:lnSpc>
              <a:spcBef>
                <a:spcPts val="0"/>
              </a:spcBef>
              <a:spcAft>
                <a:spcPts val="0"/>
              </a:spcAft>
              <a:buSzPts val="1500"/>
              <a:buNone/>
              <a:defRPr sz="1500"/>
            </a:lvl4pPr>
            <a:lvl5pPr lvl="4" rtl="0">
              <a:lnSpc>
                <a:spcPct val="100000"/>
              </a:lnSpc>
              <a:spcBef>
                <a:spcPts val="0"/>
              </a:spcBef>
              <a:spcAft>
                <a:spcPts val="0"/>
              </a:spcAft>
              <a:buSzPts val="1500"/>
              <a:buNone/>
              <a:defRPr sz="1500"/>
            </a:lvl5pPr>
            <a:lvl6pPr lvl="5" rtl="0">
              <a:lnSpc>
                <a:spcPct val="100000"/>
              </a:lnSpc>
              <a:spcBef>
                <a:spcPts val="0"/>
              </a:spcBef>
              <a:spcAft>
                <a:spcPts val="0"/>
              </a:spcAft>
              <a:buSzPts val="1500"/>
              <a:buNone/>
              <a:defRPr sz="1500"/>
            </a:lvl6pPr>
            <a:lvl7pPr lvl="6" rtl="0">
              <a:lnSpc>
                <a:spcPct val="100000"/>
              </a:lnSpc>
              <a:spcBef>
                <a:spcPts val="0"/>
              </a:spcBef>
              <a:spcAft>
                <a:spcPts val="0"/>
              </a:spcAft>
              <a:buSzPts val="1500"/>
              <a:buNone/>
              <a:defRPr sz="1500"/>
            </a:lvl7pPr>
            <a:lvl8pPr lvl="7" rtl="0">
              <a:lnSpc>
                <a:spcPct val="100000"/>
              </a:lnSpc>
              <a:spcBef>
                <a:spcPts val="0"/>
              </a:spcBef>
              <a:spcAft>
                <a:spcPts val="0"/>
              </a:spcAft>
              <a:buSzPts val="1500"/>
              <a:buNone/>
              <a:defRPr sz="1500"/>
            </a:lvl8pPr>
            <a:lvl9pPr lvl="8" rtl="0">
              <a:lnSpc>
                <a:spcPct val="100000"/>
              </a:lnSpc>
              <a:spcBef>
                <a:spcPts val="0"/>
              </a:spcBef>
              <a:spcAft>
                <a:spcPts val="0"/>
              </a:spcAft>
              <a:buSzPts val="1500"/>
              <a:buNone/>
              <a:defRPr sz="1500"/>
            </a:lvl9pPr>
          </a:lstStyle>
          <a:p/>
        </p:txBody>
      </p:sp>
      <p:pic>
        <p:nvPicPr>
          <p:cNvPr id="12" name="Google Shape;12;p2"/>
          <p:cNvPicPr preferRelativeResize="0"/>
          <p:nvPr/>
        </p:nvPicPr>
        <p:blipFill rotWithShape="1">
          <a:blip r:embed="rId2">
            <a:alphaModFix/>
          </a:blip>
          <a:srcRect b="0" l="0" r="0" t="13874"/>
          <a:stretch/>
        </p:blipFill>
        <p:spPr>
          <a:xfrm>
            <a:off x="429350" y="0"/>
            <a:ext cx="1432099" cy="18797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lt1"/>
        </a:solidFill>
      </p:bgPr>
    </p:bg>
    <p:spTree>
      <p:nvGrpSpPr>
        <p:cNvPr id="68" name="Shape 68"/>
        <p:cNvGrpSpPr/>
        <p:nvPr/>
      </p:nvGrpSpPr>
      <p:grpSpPr>
        <a:xfrm>
          <a:off x="0" y="0"/>
          <a:ext cx="0" cy="0"/>
          <a:chOff x="0" y="0"/>
          <a:chExt cx="0" cy="0"/>
        </a:xfrm>
      </p:grpSpPr>
      <p:sp>
        <p:nvSpPr>
          <p:cNvPr id="69" name="Google Shape;69;p11"/>
          <p:cNvSpPr/>
          <p:nvPr/>
        </p:nvSpPr>
        <p:spPr>
          <a:xfrm>
            <a:off x="0" y="0"/>
            <a:ext cx="9144000" cy="861000"/>
          </a:xfrm>
          <a:prstGeom prst="rect">
            <a:avLst/>
          </a:prstGeom>
          <a:solidFill>
            <a:srgbClr val="000000">
              <a:alpha val="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1"/>
          <p:cNvSpPr txBox="1"/>
          <p:nvPr>
            <p:ph idx="1" type="body"/>
          </p:nvPr>
        </p:nvSpPr>
        <p:spPr>
          <a:xfrm>
            <a:off x="354825" y="1573900"/>
            <a:ext cx="8362200" cy="29094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500"/>
              </a:spcBef>
              <a:spcAft>
                <a:spcPts val="0"/>
              </a:spcAft>
              <a:buClr>
                <a:schemeClr val="dk1"/>
              </a:buClr>
              <a:buSzPts val="1200"/>
              <a:buChar char="○"/>
              <a:defRPr sz="1200">
                <a:solidFill>
                  <a:schemeClr val="dk1"/>
                </a:solidFill>
              </a:defRPr>
            </a:lvl2pPr>
            <a:lvl3pPr indent="-304800" lvl="2" marL="1371600" rtl="0">
              <a:spcBef>
                <a:spcPts val="500"/>
              </a:spcBef>
              <a:spcAft>
                <a:spcPts val="0"/>
              </a:spcAft>
              <a:buClr>
                <a:schemeClr val="dk1"/>
              </a:buClr>
              <a:buSzPts val="1200"/>
              <a:buChar char="■"/>
              <a:defRPr sz="1200">
                <a:solidFill>
                  <a:schemeClr val="dk1"/>
                </a:solidFill>
              </a:defRPr>
            </a:lvl3pPr>
            <a:lvl4pPr indent="-304800" lvl="3" marL="1828800" rtl="0">
              <a:spcBef>
                <a:spcPts val="500"/>
              </a:spcBef>
              <a:spcAft>
                <a:spcPts val="0"/>
              </a:spcAft>
              <a:buClr>
                <a:schemeClr val="dk1"/>
              </a:buClr>
              <a:buSzPts val="1200"/>
              <a:buChar char="●"/>
              <a:defRPr sz="1200">
                <a:solidFill>
                  <a:schemeClr val="dk1"/>
                </a:solidFill>
              </a:defRPr>
            </a:lvl4pPr>
            <a:lvl5pPr indent="-304800" lvl="4" marL="2286000" rtl="0">
              <a:spcBef>
                <a:spcPts val="500"/>
              </a:spcBef>
              <a:spcAft>
                <a:spcPts val="0"/>
              </a:spcAft>
              <a:buClr>
                <a:schemeClr val="dk1"/>
              </a:buClr>
              <a:buSzPts val="1200"/>
              <a:buChar char="○"/>
              <a:defRPr sz="1200">
                <a:solidFill>
                  <a:schemeClr val="dk1"/>
                </a:solidFill>
              </a:defRPr>
            </a:lvl5pPr>
            <a:lvl6pPr indent="-304800" lvl="5" marL="2743200" rtl="0">
              <a:spcBef>
                <a:spcPts val="500"/>
              </a:spcBef>
              <a:spcAft>
                <a:spcPts val="0"/>
              </a:spcAft>
              <a:buClr>
                <a:schemeClr val="dk1"/>
              </a:buClr>
              <a:buSzPts val="1200"/>
              <a:buChar char="■"/>
              <a:defRPr sz="1200">
                <a:solidFill>
                  <a:schemeClr val="dk1"/>
                </a:solidFill>
              </a:defRPr>
            </a:lvl6pPr>
            <a:lvl7pPr indent="-304800" lvl="6" marL="3200400" rtl="0">
              <a:spcBef>
                <a:spcPts val="500"/>
              </a:spcBef>
              <a:spcAft>
                <a:spcPts val="0"/>
              </a:spcAft>
              <a:buClr>
                <a:schemeClr val="dk1"/>
              </a:buClr>
              <a:buSzPts val="1200"/>
              <a:buChar char="●"/>
              <a:defRPr sz="1200">
                <a:solidFill>
                  <a:schemeClr val="dk1"/>
                </a:solidFill>
              </a:defRPr>
            </a:lvl7pPr>
            <a:lvl8pPr indent="-304800" lvl="7" marL="3657600" rtl="0">
              <a:spcBef>
                <a:spcPts val="500"/>
              </a:spcBef>
              <a:spcAft>
                <a:spcPts val="0"/>
              </a:spcAft>
              <a:buClr>
                <a:schemeClr val="dk1"/>
              </a:buClr>
              <a:buSzPts val="1200"/>
              <a:buChar char="○"/>
              <a:defRPr sz="1200">
                <a:solidFill>
                  <a:schemeClr val="dk1"/>
                </a:solidFill>
              </a:defRPr>
            </a:lvl8pPr>
            <a:lvl9pPr indent="-304800" lvl="8" marL="4114800" rtl="0">
              <a:spcBef>
                <a:spcPts val="500"/>
              </a:spcBef>
              <a:spcAft>
                <a:spcPts val="500"/>
              </a:spcAft>
              <a:buClr>
                <a:schemeClr val="dk1"/>
              </a:buClr>
              <a:buSzPts val="1200"/>
              <a:buChar char="■"/>
              <a:defRPr sz="1200">
                <a:solidFill>
                  <a:schemeClr val="dk1"/>
                </a:solidFill>
              </a:defRPr>
            </a:lvl9pPr>
          </a:lstStyle>
          <a:p/>
        </p:txBody>
      </p:sp>
      <p:sp>
        <p:nvSpPr>
          <p:cNvPr id="71" name="Google Shape;71;p11"/>
          <p:cNvSpPr txBox="1"/>
          <p:nvPr>
            <p:ph type="title"/>
          </p:nvPr>
        </p:nvSpPr>
        <p:spPr>
          <a:xfrm>
            <a:off x="354825" y="1170700"/>
            <a:ext cx="8472000" cy="254700"/>
          </a:xfrm>
          <a:prstGeom prst="rect">
            <a:avLst/>
          </a:prstGeom>
        </p:spPr>
        <p:txBody>
          <a:bodyPr anchorCtr="0" anchor="t" bIns="0" lIns="0" spcFirstLastPara="1" rIns="0" wrap="square" tIns="0">
            <a:noAutofit/>
          </a:bodyPr>
          <a:lstStyle>
            <a:lvl1pPr lvl="0" rtl="0">
              <a:spcBef>
                <a:spcPts val="0"/>
              </a:spcBef>
              <a:spcAft>
                <a:spcPts val="0"/>
              </a:spcAft>
              <a:buClr>
                <a:srgbClr val="183544"/>
              </a:buClr>
              <a:buSzPts val="2000"/>
              <a:buNone/>
              <a:defRPr b="1" sz="2000">
                <a:solidFill>
                  <a:srgbClr val="183544"/>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p:txBody>
      </p:sp>
      <p:grpSp>
        <p:nvGrpSpPr>
          <p:cNvPr id="72" name="Google Shape;72;p11"/>
          <p:cNvGrpSpPr/>
          <p:nvPr/>
        </p:nvGrpSpPr>
        <p:grpSpPr>
          <a:xfrm>
            <a:off x="354817" y="993006"/>
            <a:ext cx="745763" cy="45826"/>
            <a:chOff x="4580561" y="2589004"/>
            <a:chExt cx="1064464" cy="25200"/>
          </a:xfrm>
        </p:grpSpPr>
        <p:sp>
          <p:nvSpPr>
            <p:cNvPr id="73" name="Google Shape;73;p11"/>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74" name="Google Shape;74;p11"/>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75" name="Google Shape;75;p11"/>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dk1"/>
                </a:solidFill>
                <a:latin typeface="Rubik"/>
                <a:ea typeface="Rubik"/>
                <a:cs typeface="Rubik"/>
                <a:sym typeface="Rubik"/>
              </a:defRPr>
            </a:lvl1pPr>
            <a:lvl2pPr lvl="1" rtl="0" algn="r">
              <a:buNone/>
              <a:defRPr sz="800">
                <a:solidFill>
                  <a:schemeClr val="dk1"/>
                </a:solidFill>
                <a:latin typeface="Rubik"/>
                <a:ea typeface="Rubik"/>
                <a:cs typeface="Rubik"/>
                <a:sym typeface="Rubik"/>
              </a:defRPr>
            </a:lvl2pPr>
            <a:lvl3pPr lvl="2" rtl="0" algn="r">
              <a:buNone/>
              <a:defRPr sz="800">
                <a:solidFill>
                  <a:schemeClr val="dk1"/>
                </a:solidFill>
                <a:latin typeface="Rubik"/>
                <a:ea typeface="Rubik"/>
                <a:cs typeface="Rubik"/>
                <a:sym typeface="Rubik"/>
              </a:defRPr>
            </a:lvl3pPr>
            <a:lvl4pPr lvl="3" rtl="0" algn="r">
              <a:buNone/>
              <a:defRPr sz="800">
                <a:solidFill>
                  <a:schemeClr val="dk1"/>
                </a:solidFill>
                <a:latin typeface="Rubik"/>
                <a:ea typeface="Rubik"/>
                <a:cs typeface="Rubik"/>
                <a:sym typeface="Rubik"/>
              </a:defRPr>
            </a:lvl4pPr>
            <a:lvl5pPr lvl="4" rtl="0" algn="r">
              <a:buNone/>
              <a:defRPr sz="800">
                <a:solidFill>
                  <a:schemeClr val="dk1"/>
                </a:solidFill>
                <a:latin typeface="Rubik"/>
                <a:ea typeface="Rubik"/>
                <a:cs typeface="Rubik"/>
                <a:sym typeface="Rubik"/>
              </a:defRPr>
            </a:lvl5pPr>
            <a:lvl6pPr lvl="5" rtl="0" algn="r">
              <a:buNone/>
              <a:defRPr sz="800">
                <a:solidFill>
                  <a:schemeClr val="dk1"/>
                </a:solidFill>
                <a:latin typeface="Rubik"/>
                <a:ea typeface="Rubik"/>
                <a:cs typeface="Rubik"/>
                <a:sym typeface="Rubik"/>
              </a:defRPr>
            </a:lvl6pPr>
            <a:lvl7pPr lvl="6" rtl="0" algn="r">
              <a:buNone/>
              <a:defRPr sz="800">
                <a:solidFill>
                  <a:schemeClr val="dk1"/>
                </a:solidFill>
                <a:latin typeface="Rubik"/>
                <a:ea typeface="Rubik"/>
                <a:cs typeface="Rubik"/>
                <a:sym typeface="Rubik"/>
              </a:defRPr>
            </a:lvl7pPr>
            <a:lvl8pPr lvl="7" rtl="0" algn="r">
              <a:buNone/>
              <a:defRPr sz="800">
                <a:solidFill>
                  <a:schemeClr val="dk1"/>
                </a:solidFill>
                <a:latin typeface="Rubik"/>
                <a:ea typeface="Rubik"/>
                <a:cs typeface="Rubik"/>
                <a:sym typeface="Rubik"/>
              </a:defRPr>
            </a:lvl8pPr>
            <a:lvl9pPr lvl="8" rtl="0" algn="r">
              <a:buNone/>
              <a:defRPr sz="800">
                <a:solidFill>
                  <a:schemeClr val="dk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pic>
        <p:nvPicPr>
          <p:cNvPr id="76" name="Google Shape;76;p11"/>
          <p:cNvPicPr preferRelativeResize="0"/>
          <p:nvPr/>
        </p:nvPicPr>
        <p:blipFill>
          <a:blip r:embed="rId2">
            <a:alphaModFix/>
          </a:blip>
          <a:stretch>
            <a:fillRect/>
          </a:stretch>
        </p:blipFill>
        <p:spPr>
          <a:xfrm>
            <a:off x="210462" y="309400"/>
            <a:ext cx="1103976" cy="2422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2">
    <p:bg>
      <p:bgPr>
        <a:solidFill>
          <a:schemeClr val="lt1"/>
        </a:solidFill>
      </p:bgPr>
    </p:bg>
    <p:spTree>
      <p:nvGrpSpPr>
        <p:cNvPr id="77" name="Shape 77"/>
        <p:cNvGrpSpPr/>
        <p:nvPr/>
      </p:nvGrpSpPr>
      <p:grpSpPr>
        <a:xfrm>
          <a:off x="0" y="0"/>
          <a:ext cx="0" cy="0"/>
          <a:chOff x="0" y="0"/>
          <a:chExt cx="0" cy="0"/>
        </a:xfrm>
      </p:grpSpPr>
      <p:sp>
        <p:nvSpPr>
          <p:cNvPr id="78" name="Google Shape;78;p12"/>
          <p:cNvSpPr/>
          <p:nvPr/>
        </p:nvSpPr>
        <p:spPr>
          <a:xfrm>
            <a:off x="0" y="0"/>
            <a:ext cx="9144000" cy="861000"/>
          </a:xfrm>
          <a:prstGeom prst="rect">
            <a:avLst/>
          </a:prstGeom>
          <a:solidFill>
            <a:srgbClr val="000000">
              <a:alpha val="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2"/>
          <p:cNvSpPr txBox="1"/>
          <p:nvPr>
            <p:ph idx="1" type="body"/>
          </p:nvPr>
        </p:nvSpPr>
        <p:spPr>
          <a:xfrm>
            <a:off x="354825" y="2107300"/>
            <a:ext cx="4167000" cy="9690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500"/>
              </a:spcBef>
              <a:spcAft>
                <a:spcPts val="0"/>
              </a:spcAft>
              <a:buClr>
                <a:schemeClr val="dk1"/>
              </a:buClr>
              <a:buSzPts val="1200"/>
              <a:buChar char="○"/>
              <a:defRPr sz="1200">
                <a:solidFill>
                  <a:schemeClr val="dk1"/>
                </a:solidFill>
              </a:defRPr>
            </a:lvl2pPr>
            <a:lvl3pPr indent="-304800" lvl="2" marL="1371600" rtl="0">
              <a:spcBef>
                <a:spcPts val="500"/>
              </a:spcBef>
              <a:spcAft>
                <a:spcPts val="0"/>
              </a:spcAft>
              <a:buClr>
                <a:schemeClr val="dk1"/>
              </a:buClr>
              <a:buSzPts val="1200"/>
              <a:buChar char="■"/>
              <a:defRPr sz="1200">
                <a:solidFill>
                  <a:schemeClr val="dk1"/>
                </a:solidFill>
              </a:defRPr>
            </a:lvl3pPr>
            <a:lvl4pPr indent="-304800" lvl="3" marL="1828800" rtl="0">
              <a:spcBef>
                <a:spcPts val="500"/>
              </a:spcBef>
              <a:spcAft>
                <a:spcPts val="0"/>
              </a:spcAft>
              <a:buClr>
                <a:schemeClr val="dk1"/>
              </a:buClr>
              <a:buSzPts val="1200"/>
              <a:buChar char="●"/>
              <a:defRPr sz="1200">
                <a:solidFill>
                  <a:schemeClr val="dk1"/>
                </a:solidFill>
              </a:defRPr>
            </a:lvl4pPr>
            <a:lvl5pPr indent="-304800" lvl="4" marL="2286000" rtl="0">
              <a:spcBef>
                <a:spcPts val="500"/>
              </a:spcBef>
              <a:spcAft>
                <a:spcPts val="0"/>
              </a:spcAft>
              <a:buClr>
                <a:schemeClr val="dk1"/>
              </a:buClr>
              <a:buSzPts val="1200"/>
              <a:buChar char="○"/>
              <a:defRPr sz="1200">
                <a:solidFill>
                  <a:schemeClr val="dk1"/>
                </a:solidFill>
              </a:defRPr>
            </a:lvl5pPr>
            <a:lvl6pPr indent="-304800" lvl="5" marL="2743200" rtl="0">
              <a:spcBef>
                <a:spcPts val="500"/>
              </a:spcBef>
              <a:spcAft>
                <a:spcPts val="0"/>
              </a:spcAft>
              <a:buClr>
                <a:schemeClr val="dk1"/>
              </a:buClr>
              <a:buSzPts val="1200"/>
              <a:buChar char="■"/>
              <a:defRPr sz="1200">
                <a:solidFill>
                  <a:schemeClr val="dk1"/>
                </a:solidFill>
              </a:defRPr>
            </a:lvl6pPr>
            <a:lvl7pPr indent="-304800" lvl="6" marL="3200400" rtl="0">
              <a:spcBef>
                <a:spcPts val="500"/>
              </a:spcBef>
              <a:spcAft>
                <a:spcPts val="0"/>
              </a:spcAft>
              <a:buClr>
                <a:schemeClr val="dk1"/>
              </a:buClr>
              <a:buSzPts val="1200"/>
              <a:buChar char="●"/>
              <a:defRPr sz="1200">
                <a:solidFill>
                  <a:schemeClr val="dk1"/>
                </a:solidFill>
              </a:defRPr>
            </a:lvl7pPr>
            <a:lvl8pPr indent="-304800" lvl="7" marL="3657600" rtl="0">
              <a:spcBef>
                <a:spcPts val="500"/>
              </a:spcBef>
              <a:spcAft>
                <a:spcPts val="0"/>
              </a:spcAft>
              <a:buClr>
                <a:schemeClr val="dk1"/>
              </a:buClr>
              <a:buSzPts val="1200"/>
              <a:buChar char="○"/>
              <a:defRPr sz="1200">
                <a:solidFill>
                  <a:schemeClr val="dk1"/>
                </a:solidFill>
              </a:defRPr>
            </a:lvl8pPr>
            <a:lvl9pPr indent="-304800" lvl="8" marL="4114800" rtl="0">
              <a:spcBef>
                <a:spcPts val="500"/>
              </a:spcBef>
              <a:spcAft>
                <a:spcPts val="500"/>
              </a:spcAft>
              <a:buClr>
                <a:schemeClr val="dk1"/>
              </a:buClr>
              <a:buSzPts val="1200"/>
              <a:buChar char="■"/>
              <a:defRPr sz="1200">
                <a:solidFill>
                  <a:schemeClr val="dk1"/>
                </a:solidFill>
              </a:defRPr>
            </a:lvl9pPr>
          </a:lstStyle>
          <a:p/>
        </p:txBody>
      </p:sp>
      <p:sp>
        <p:nvSpPr>
          <p:cNvPr id="80" name="Google Shape;80;p12"/>
          <p:cNvSpPr txBox="1"/>
          <p:nvPr>
            <p:ph type="title"/>
          </p:nvPr>
        </p:nvSpPr>
        <p:spPr>
          <a:xfrm>
            <a:off x="354825" y="1170700"/>
            <a:ext cx="8472000" cy="254700"/>
          </a:xfrm>
          <a:prstGeom prst="rect">
            <a:avLst/>
          </a:prstGeom>
        </p:spPr>
        <p:txBody>
          <a:bodyPr anchorCtr="0" anchor="t" bIns="0" lIns="0" spcFirstLastPara="1" rIns="0" wrap="square" tIns="0">
            <a:noAutofit/>
          </a:bodyPr>
          <a:lstStyle>
            <a:lvl1pPr lvl="0" rtl="0">
              <a:spcBef>
                <a:spcPts val="0"/>
              </a:spcBef>
              <a:spcAft>
                <a:spcPts val="0"/>
              </a:spcAft>
              <a:buClr>
                <a:srgbClr val="183544"/>
              </a:buClr>
              <a:buSzPts val="2000"/>
              <a:buNone/>
              <a:defRPr b="1" sz="2000">
                <a:solidFill>
                  <a:srgbClr val="183544"/>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p:txBody>
      </p:sp>
      <p:grpSp>
        <p:nvGrpSpPr>
          <p:cNvPr id="81" name="Google Shape;81;p12"/>
          <p:cNvGrpSpPr/>
          <p:nvPr/>
        </p:nvGrpSpPr>
        <p:grpSpPr>
          <a:xfrm>
            <a:off x="354817" y="993006"/>
            <a:ext cx="745763" cy="45826"/>
            <a:chOff x="4580561" y="2589004"/>
            <a:chExt cx="1064464" cy="25200"/>
          </a:xfrm>
        </p:grpSpPr>
        <p:sp>
          <p:nvSpPr>
            <p:cNvPr id="82" name="Google Shape;82;p12"/>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83" name="Google Shape;83;p12"/>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84" name="Google Shape;84;p12"/>
          <p:cNvSpPr txBox="1"/>
          <p:nvPr>
            <p:ph idx="2" type="subTitle"/>
          </p:nvPr>
        </p:nvSpPr>
        <p:spPr>
          <a:xfrm>
            <a:off x="354825" y="1810375"/>
            <a:ext cx="4167000" cy="179100"/>
          </a:xfrm>
          <a:prstGeom prst="rect">
            <a:avLst/>
          </a:prstGeom>
        </p:spPr>
        <p:txBody>
          <a:bodyPr anchorCtr="0" anchor="t" bIns="0" lIns="0" spcFirstLastPara="1" rIns="0" wrap="square" tIns="0">
            <a:noAutofit/>
          </a:bodyPr>
          <a:lstStyle>
            <a:lvl1pPr lvl="0">
              <a:spcBef>
                <a:spcPts val="0"/>
              </a:spcBef>
              <a:spcAft>
                <a:spcPts val="0"/>
              </a:spcAft>
              <a:buClr>
                <a:srgbClr val="42748D"/>
              </a:buClr>
              <a:buSzPts val="1300"/>
              <a:buNone/>
              <a:defRPr b="1" sz="1300">
                <a:solidFill>
                  <a:srgbClr val="42748D"/>
                </a:solidFill>
              </a:defRPr>
            </a:lvl1pPr>
            <a:lvl2pPr lvl="1">
              <a:spcBef>
                <a:spcPts val="1600"/>
              </a:spcBef>
              <a:spcAft>
                <a:spcPts val="0"/>
              </a:spcAft>
              <a:buClr>
                <a:srgbClr val="42748D"/>
              </a:buClr>
              <a:buSzPts val="1300"/>
              <a:buNone/>
              <a:defRPr b="1" sz="1300">
                <a:solidFill>
                  <a:srgbClr val="42748D"/>
                </a:solidFill>
              </a:defRPr>
            </a:lvl2pPr>
            <a:lvl3pPr lvl="2">
              <a:spcBef>
                <a:spcPts val="1600"/>
              </a:spcBef>
              <a:spcAft>
                <a:spcPts val="0"/>
              </a:spcAft>
              <a:buClr>
                <a:srgbClr val="42748D"/>
              </a:buClr>
              <a:buSzPts val="1300"/>
              <a:buNone/>
              <a:defRPr b="1" sz="1300">
                <a:solidFill>
                  <a:srgbClr val="42748D"/>
                </a:solidFill>
              </a:defRPr>
            </a:lvl3pPr>
            <a:lvl4pPr lvl="3">
              <a:spcBef>
                <a:spcPts val="1600"/>
              </a:spcBef>
              <a:spcAft>
                <a:spcPts val="0"/>
              </a:spcAft>
              <a:buClr>
                <a:srgbClr val="42748D"/>
              </a:buClr>
              <a:buSzPts val="1300"/>
              <a:buNone/>
              <a:defRPr b="1" sz="1300">
                <a:solidFill>
                  <a:srgbClr val="42748D"/>
                </a:solidFill>
              </a:defRPr>
            </a:lvl4pPr>
            <a:lvl5pPr lvl="4">
              <a:spcBef>
                <a:spcPts val="1600"/>
              </a:spcBef>
              <a:spcAft>
                <a:spcPts val="0"/>
              </a:spcAft>
              <a:buClr>
                <a:srgbClr val="42748D"/>
              </a:buClr>
              <a:buSzPts val="1300"/>
              <a:buNone/>
              <a:defRPr b="1" sz="1300">
                <a:solidFill>
                  <a:srgbClr val="42748D"/>
                </a:solidFill>
              </a:defRPr>
            </a:lvl5pPr>
            <a:lvl6pPr lvl="5">
              <a:spcBef>
                <a:spcPts val="1600"/>
              </a:spcBef>
              <a:spcAft>
                <a:spcPts val="0"/>
              </a:spcAft>
              <a:buClr>
                <a:srgbClr val="42748D"/>
              </a:buClr>
              <a:buSzPts val="1300"/>
              <a:buNone/>
              <a:defRPr b="1" sz="1300">
                <a:solidFill>
                  <a:srgbClr val="42748D"/>
                </a:solidFill>
              </a:defRPr>
            </a:lvl6pPr>
            <a:lvl7pPr lvl="6">
              <a:spcBef>
                <a:spcPts val="1600"/>
              </a:spcBef>
              <a:spcAft>
                <a:spcPts val="0"/>
              </a:spcAft>
              <a:buClr>
                <a:srgbClr val="42748D"/>
              </a:buClr>
              <a:buSzPts val="1300"/>
              <a:buNone/>
              <a:defRPr b="1" sz="1300">
                <a:solidFill>
                  <a:srgbClr val="42748D"/>
                </a:solidFill>
              </a:defRPr>
            </a:lvl7pPr>
            <a:lvl8pPr lvl="7">
              <a:spcBef>
                <a:spcPts val="1600"/>
              </a:spcBef>
              <a:spcAft>
                <a:spcPts val="0"/>
              </a:spcAft>
              <a:buClr>
                <a:srgbClr val="42748D"/>
              </a:buClr>
              <a:buSzPts val="1300"/>
              <a:buNone/>
              <a:defRPr b="1" sz="1300">
                <a:solidFill>
                  <a:srgbClr val="42748D"/>
                </a:solidFill>
              </a:defRPr>
            </a:lvl8pPr>
            <a:lvl9pPr lvl="8">
              <a:spcBef>
                <a:spcPts val="1600"/>
              </a:spcBef>
              <a:spcAft>
                <a:spcPts val="1600"/>
              </a:spcAft>
              <a:buClr>
                <a:srgbClr val="42748D"/>
              </a:buClr>
              <a:buSzPts val="1300"/>
              <a:buNone/>
              <a:defRPr b="1" sz="1300">
                <a:solidFill>
                  <a:srgbClr val="42748D"/>
                </a:solidFill>
              </a:defRPr>
            </a:lvl9pPr>
          </a:lstStyle>
          <a:p/>
        </p:txBody>
      </p:sp>
      <p:sp>
        <p:nvSpPr>
          <p:cNvPr id="85" name="Google Shape;85;p12"/>
          <p:cNvSpPr txBox="1"/>
          <p:nvPr>
            <p:ph idx="3" type="body"/>
          </p:nvPr>
        </p:nvSpPr>
        <p:spPr>
          <a:xfrm>
            <a:off x="4659825" y="2107300"/>
            <a:ext cx="4167000" cy="9690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500"/>
              </a:spcBef>
              <a:spcAft>
                <a:spcPts val="0"/>
              </a:spcAft>
              <a:buClr>
                <a:schemeClr val="dk1"/>
              </a:buClr>
              <a:buSzPts val="1200"/>
              <a:buChar char="○"/>
              <a:defRPr sz="1200">
                <a:solidFill>
                  <a:schemeClr val="dk1"/>
                </a:solidFill>
              </a:defRPr>
            </a:lvl2pPr>
            <a:lvl3pPr indent="-304800" lvl="2" marL="1371600" rtl="0">
              <a:spcBef>
                <a:spcPts val="500"/>
              </a:spcBef>
              <a:spcAft>
                <a:spcPts val="0"/>
              </a:spcAft>
              <a:buClr>
                <a:schemeClr val="dk1"/>
              </a:buClr>
              <a:buSzPts val="1200"/>
              <a:buChar char="■"/>
              <a:defRPr sz="1200">
                <a:solidFill>
                  <a:schemeClr val="dk1"/>
                </a:solidFill>
              </a:defRPr>
            </a:lvl3pPr>
            <a:lvl4pPr indent="-304800" lvl="3" marL="1828800" rtl="0">
              <a:spcBef>
                <a:spcPts val="500"/>
              </a:spcBef>
              <a:spcAft>
                <a:spcPts val="0"/>
              </a:spcAft>
              <a:buClr>
                <a:schemeClr val="dk1"/>
              </a:buClr>
              <a:buSzPts val="1200"/>
              <a:buChar char="●"/>
              <a:defRPr sz="1200">
                <a:solidFill>
                  <a:schemeClr val="dk1"/>
                </a:solidFill>
              </a:defRPr>
            </a:lvl4pPr>
            <a:lvl5pPr indent="-304800" lvl="4" marL="2286000" rtl="0">
              <a:spcBef>
                <a:spcPts val="500"/>
              </a:spcBef>
              <a:spcAft>
                <a:spcPts val="0"/>
              </a:spcAft>
              <a:buClr>
                <a:schemeClr val="dk1"/>
              </a:buClr>
              <a:buSzPts val="1200"/>
              <a:buChar char="○"/>
              <a:defRPr sz="1200">
                <a:solidFill>
                  <a:schemeClr val="dk1"/>
                </a:solidFill>
              </a:defRPr>
            </a:lvl5pPr>
            <a:lvl6pPr indent="-304800" lvl="5" marL="2743200" rtl="0">
              <a:spcBef>
                <a:spcPts val="500"/>
              </a:spcBef>
              <a:spcAft>
                <a:spcPts val="0"/>
              </a:spcAft>
              <a:buClr>
                <a:schemeClr val="dk1"/>
              </a:buClr>
              <a:buSzPts val="1200"/>
              <a:buChar char="■"/>
              <a:defRPr sz="1200">
                <a:solidFill>
                  <a:schemeClr val="dk1"/>
                </a:solidFill>
              </a:defRPr>
            </a:lvl6pPr>
            <a:lvl7pPr indent="-304800" lvl="6" marL="3200400" rtl="0">
              <a:spcBef>
                <a:spcPts val="500"/>
              </a:spcBef>
              <a:spcAft>
                <a:spcPts val="0"/>
              </a:spcAft>
              <a:buClr>
                <a:schemeClr val="dk1"/>
              </a:buClr>
              <a:buSzPts val="1200"/>
              <a:buChar char="●"/>
              <a:defRPr sz="1200">
                <a:solidFill>
                  <a:schemeClr val="dk1"/>
                </a:solidFill>
              </a:defRPr>
            </a:lvl7pPr>
            <a:lvl8pPr indent="-304800" lvl="7" marL="3657600" rtl="0">
              <a:spcBef>
                <a:spcPts val="500"/>
              </a:spcBef>
              <a:spcAft>
                <a:spcPts val="0"/>
              </a:spcAft>
              <a:buClr>
                <a:schemeClr val="dk1"/>
              </a:buClr>
              <a:buSzPts val="1200"/>
              <a:buChar char="○"/>
              <a:defRPr sz="1200">
                <a:solidFill>
                  <a:schemeClr val="dk1"/>
                </a:solidFill>
              </a:defRPr>
            </a:lvl8pPr>
            <a:lvl9pPr indent="-304800" lvl="8" marL="4114800" rtl="0">
              <a:spcBef>
                <a:spcPts val="500"/>
              </a:spcBef>
              <a:spcAft>
                <a:spcPts val="500"/>
              </a:spcAft>
              <a:buClr>
                <a:schemeClr val="dk1"/>
              </a:buClr>
              <a:buSzPts val="1200"/>
              <a:buChar char="■"/>
              <a:defRPr sz="1200">
                <a:solidFill>
                  <a:schemeClr val="dk1"/>
                </a:solidFill>
              </a:defRPr>
            </a:lvl9pPr>
          </a:lstStyle>
          <a:p/>
        </p:txBody>
      </p:sp>
      <p:sp>
        <p:nvSpPr>
          <p:cNvPr id="86" name="Google Shape;86;p12"/>
          <p:cNvSpPr txBox="1"/>
          <p:nvPr>
            <p:ph idx="4" type="subTitle"/>
          </p:nvPr>
        </p:nvSpPr>
        <p:spPr>
          <a:xfrm>
            <a:off x="4659825" y="1810375"/>
            <a:ext cx="4167000" cy="179100"/>
          </a:xfrm>
          <a:prstGeom prst="rect">
            <a:avLst/>
          </a:prstGeom>
        </p:spPr>
        <p:txBody>
          <a:bodyPr anchorCtr="0" anchor="t" bIns="0" lIns="0" spcFirstLastPara="1" rIns="0" wrap="square" tIns="0">
            <a:noAutofit/>
          </a:bodyPr>
          <a:lstStyle>
            <a:lvl1pPr lvl="0" rtl="0">
              <a:spcBef>
                <a:spcPts val="0"/>
              </a:spcBef>
              <a:spcAft>
                <a:spcPts val="0"/>
              </a:spcAft>
              <a:buClr>
                <a:srgbClr val="42748D"/>
              </a:buClr>
              <a:buSzPts val="1300"/>
              <a:buNone/>
              <a:defRPr b="1" sz="1300">
                <a:solidFill>
                  <a:srgbClr val="42748D"/>
                </a:solidFill>
              </a:defRPr>
            </a:lvl1pPr>
            <a:lvl2pPr lvl="1" rtl="0">
              <a:spcBef>
                <a:spcPts val="1600"/>
              </a:spcBef>
              <a:spcAft>
                <a:spcPts val="0"/>
              </a:spcAft>
              <a:buClr>
                <a:srgbClr val="42748D"/>
              </a:buClr>
              <a:buSzPts val="1300"/>
              <a:buNone/>
              <a:defRPr b="1" sz="1300">
                <a:solidFill>
                  <a:srgbClr val="42748D"/>
                </a:solidFill>
              </a:defRPr>
            </a:lvl2pPr>
            <a:lvl3pPr lvl="2" rtl="0">
              <a:spcBef>
                <a:spcPts val="1600"/>
              </a:spcBef>
              <a:spcAft>
                <a:spcPts val="0"/>
              </a:spcAft>
              <a:buClr>
                <a:srgbClr val="42748D"/>
              </a:buClr>
              <a:buSzPts val="1300"/>
              <a:buNone/>
              <a:defRPr b="1" sz="1300">
                <a:solidFill>
                  <a:srgbClr val="42748D"/>
                </a:solidFill>
              </a:defRPr>
            </a:lvl3pPr>
            <a:lvl4pPr lvl="3" rtl="0">
              <a:spcBef>
                <a:spcPts val="1600"/>
              </a:spcBef>
              <a:spcAft>
                <a:spcPts val="0"/>
              </a:spcAft>
              <a:buClr>
                <a:srgbClr val="42748D"/>
              </a:buClr>
              <a:buSzPts val="1300"/>
              <a:buNone/>
              <a:defRPr b="1" sz="1300">
                <a:solidFill>
                  <a:srgbClr val="42748D"/>
                </a:solidFill>
              </a:defRPr>
            </a:lvl4pPr>
            <a:lvl5pPr lvl="4" rtl="0">
              <a:spcBef>
                <a:spcPts val="1600"/>
              </a:spcBef>
              <a:spcAft>
                <a:spcPts val="0"/>
              </a:spcAft>
              <a:buClr>
                <a:srgbClr val="42748D"/>
              </a:buClr>
              <a:buSzPts val="1300"/>
              <a:buNone/>
              <a:defRPr b="1" sz="1300">
                <a:solidFill>
                  <a:srgbClr val="42748D"/>
                </a:solidFill>
              </a:defRPr>
            </a:lvl5pPr>
            <a:lvl6pPr lvl="5" rtl="0">
              <a:spcBef>
                <a:spcPts val="1600"/>
              </a:spcBef>
              <a:spcAft>
                <a:spcPts val="0"/>
              </a:spcAft>
              <a:buClr>
                <a:srgbClr val="42748D"/>
              </a:buClr>
              <a:buSzPts val="1300"/>
              <a:buNone/>
              <a:defRPr b="1" sz="1300">
                <a:solidFill>
                  <a:srgbClr val="42748D"/>
                </a:solidFill>
              </a:defRPr>
            </a:lvl6pPr>
            <a:lvl7pPr lvl="6" rtl="0">
              <a:spcBef>
                <a:spcPts val="1600"/>
              </a:spcBef>
              <a:spcAft>
                <a:spcPts val="0"/>
              </a:spcAft>
              <a:buClr>
                <a:srgbClr val="42748D"/>
              </a:buClr>
              <a:buSzPts val="1300"/>
              <a:buNone/>
              <a:defRPr b="1" sz="1300">
                <a:solidFill>
                  <a:srgbClr val="42748D"/>
                </a:solidFill>
              </a:defRPr>
            </a:lvl7pPr>
            <a:lvl8pPr lvl="7" rtl="0">
              <a:spcBef>
                <a:spcPts val="1600"/>
              </a:spcBef>
              <a:spcAft>
                <a:spcPts val="0"/>
              </a:spcAft>
              <a:buClr>
                <a:srgbClr val="42748D"/>
              </a:buClr>
              <a:buSzPts val="1300"/>
              <a:buNone/>
              <a:defRPr b="1" sz="1300">
                <a:solidFill>
                  <a:srgbClr val="42748D"/>
                </a:solidFill>
              </a:defRPr>
            </a:lvl8pPr>
            <a:lvl9pPr lvl="8" rtl="0">
              <a:spcBef>
                <a:spcPts val="1600"/>
              </a:spcBef>
              <a:spcAft>
                <a:spcPts val="1600"/>
              </a:spcAft>
              <a:buClr>
                <a:srgbClr val="42748D"/>
              </a:buClr>
              <a:buSzPts val="1300"/>
              <a:buNone/>
              <a:defRPr b="1" sz="1300">
                <a:solidFill>
                  <a:srgbClr val="42748D"/>
                </a:solidFill>
              </a:defRPr>
            </a:lvl9pPr>
          </a:lstStyle>
          <a:p/>
        </p:txBody>
      </p:sp>
      <p:sp>
        <p:nvSpPr>
          <p:cNvPr id="87" name="Google Shape;87;p12"/>
          <p:cNvSpPr txBox="1"/>
          <p:nvPr>
            <p:ph idx="5" type="body"/>
          </p:nvPr>
        </p:nvSpPr>
        <p:spPr>
          <a:xfrm>
            <a:off x="354825" y="3494125"/>
            <a:ext cx="4167000" cy="10701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500"/>
              </a:spcBef>
              <a:spcAft>
                <a:spcPts val="0"/>
              </a:spcAft>
              <a:buClr>
                <a:schemeClr val="dk1"/>
              </a:buClr>
              <a:buSzPts val="1200"/>
              <a:buChar char="○"/>
              <a:defRPr sz="1200">
                <a:solidFill>
                  <a:schemeClr val="dk1"/>
                </a:solidFill>
              </a:defRPr>
            </a:lvl2pPr>
            <a:lvl3pPr indent="-304800" lvl="2" marL="1371600" rtl="0">
              <a:spcBef>
                <a:spcPts val="500"/>
              </a:spcBef>
              <a:spcAft>
                <a:spcPts val="0"/>
              </a:spcAft>
              <a:buClr>
                <a:schemeClr val="dk1"/>
              </a:buClr>
              <a:buSzPts val="1200"/>
              <a:buChar char="■"/>
              <a:defRPr sz="1200">
                <a:solidFill>
                  <a:schemeClr val="dk1"/>
                </a:solidFill>
              </a:defRPr>
            </a:lvl3pPr>
            <a:lvl4pPr indent="-304800" lvl="3" marL="1828800" rtl="0">
              <a:spcBef>
                <a:spcPts val="500"/>
              </a:spcBef>
              <a:spcAft>
                <a:spcPts val="0"/>
              </a:spcAft>
              <a:buClr>
                <a:schemeClr val="dk1"/>
              </a:buClr>
              <a:buSzPts val="1200"/>
              <a:buChar char="●"/>
              <a:defRPr sz="1200">
                <a:solidFill>
                  <a:schemeClr val="dk1"/>
                </a:solidFill>
              </a:defRPr>
            </a:lvl4pPr>
            <a:lvl5pPr indent="-304800" lvl="4" marL="2286000" rtl="0">
              <a:spcBef>
                <a:spcPts val="500"/>
              </a:spcBef>
              <a:spcAft>
                <a:spcPts val="0"/>
              </a:spcAft>
              <a:buClr>
                <a:schemeClr val="dk1"/>
              </a:buClr>
              <a:buSzPts val="1200"/>
              <a:buChar char="○"/>
              <a:defRPr sz="1200">
                <a:solidFill>
                  <a:schemeClr val="dk1"/>
                </a:solidFill>
              </a:defRPr>
            </a:lvl5pPr>
            <a:lvl6pPr indent="-304800" lvl="5" marL="2743200" rtl="0">
              <a:spcBef>
                <a:spcPts val="500"/>
              </a:spcBef>
              <a:spcAft>
                <a:spcPts val="0"/>
              </a:spcAft>
              <a:buClr>
                <a:schemeClr val="dk1"/>
              </a:buClr>
              <a:buSzPts val="1200"/>
              <a:buChar char="■"/>
              <a:defRPr sz="1200">
                <a:solidFill>
                  <a:schemeClr val="dk1"/>
                </a:solidFill>
              </a:defRPr>
            </a:lvl6pPr>
            <a:lvl7pPr indent="-304800" lvl="6" marL="3200400" rtl="0">
              <a:spcBef>
                <a:spcPts val="500"/>
              </a:spcBef>
              <a:spcAft>
                <a:spcPts val="0"/>
              </a:spcAft>
              <a:buClr>
                <a:schemeClr val="dk1"/>
              </a:buClr>
              <a:buSzPts val="1200"/>
              <a:buChar char="●"/>
              <a:defRPr sz="1200">
                <a:solidFill>
                  <a:schemeClr val="dk1"/>
                </a:solidFill>
              </a:defRPr>
            </a:lvl7pPr>
            <a:lvl8pPr indent="-304800" lvl="7" marL="3657600" rtl="0">
              <a:spcBef>
                <a:spcPts val="500"/>
              </a:spcBef>
              <a:spcAft>
                <a:spcPts val="0"/>
              </a:spcAft>
              <a:buClr>
                <a:schemeClr val="dk1"/>
              </a:buClr>
              <a:buSzPts val="1200"/>
              <a:buChar char="○"/>
              <a:defRPr sz="1200">
                <a:solidFill>
                  <a:schemeClr val="dk1"/>
                </a:solidFill>
              </a:defRPr>
            </a:lvl8pPr>
            <a:lvl9pPr indent="-304800" lvl="8" marL="4114800" rtl="0">
              <a:spcBef>
                <a:spcPts val="500"/>
              </a:spcBef>
              <a:spcAft>
                <a:spcPts val="500"/>
              </a:spcAft>
              <a:buClr>
                <a:schemeClr val="dk1"/>
              </a:buClr>
              <a:buSzPts val="1200"/>
              <a:buChar char="■"/>
              <a:defRPr sz="1200">
                <a:solidFill>
                  <a:schemeClr val="dk1"/>
                </a:solidFill>
              </a:defRPr>
            </a:lvl9pPr>
          </a:lstStyle>
          <a:p/>
        </p:txBody>
      </p:sp>
      <p:sp>
        <p:nvSpPr>
          <p:cNvPr id="88" name="Google Shape;88;p12"/>
          <p:cNvSpPr txBox="1"/>
          <p:nvPr>
            <p:ph idx="6" type="subTitle"/>
          </p:nvPr>
        </p:nvSpPr>
        <p:spPr>
          <a:xfrm>
            <a:off x="354825" y="3197200"/>
            <a:ext cx="4167000" cy="179100"/>
          </a:xfrm>
          <a:prstGeom prst="rect">
            <a:avLst/>
          </a:prstGeom>
        </p:spPr>
        <p:txBody>
          <a:bodyPr anchorCtr="0" anchor="t" bIns="0" lIns="0" spcFirstLastPara="1" rIns="0" wrap="square" tIns="0">
            <a:noAutofit/>
          </a:bodyPr>
          <a:lstStyle>
            <a:lvl1pPr lvl="0" rtl="0">
              <a:spcBef>
                <a:spcPts val="0"/>
              </a:spcBef>
              <a:spcAft>
                <a:spcPts val="0"/>
              </a:spcAft>
              <a:buClr>
                <a:srgbClr val="42748D"/>
              </a:buClr>
              <a:buSzPts val="1300"/>
              <a:buNone/>
              <a:defRPr b="1" sz="1300">
                <a:solidFill>
                  <a:srgbClr val="42748D"/>
                </a:solidFill>
              </a:defRPr>
            </a:lvl1pPr>
            <a:lvl2pPr lvl="1" rtl="0">
              <a:spcBef>
                <a:spcPts val="1600"/>
              </a:spcBef>
              <a:spcAft>
                <a:spcPts val="0"/>
              </a:spcAft>
              <a:buClr>
                <a:srgbClr val="42748D"/>
              </a:buClr>
              <a:buSzPts val="1300"/>
              <a:buNone/>
              <a:defRPr b="1" sz="1300">
                <a:solidFill>
                  <a:srgbClr val="42748D"/>
                </a:solidFill>
              </a:defRPr>
            </a:lvl2pPr>
            <a:lvl3pPr lvl="2" rtl="0">
              <a:spcBef>
                <a:spcPts val="1600"/>
              </a:spcBef>
              <a:spcAft>
                <a:spcPts val="0"/>
              </a:spcAft>
              <a:buClr>
                <a:srgbClr val="42748D"/>
              </a:buClr>
              <a:buSzPts val="1300"/>
              <a:buNone/>
              <a:defRPr b="1" sz="1300">
                <a:solidFill>
                  <a:srgbClr val="42748D"/>
                </a:solidFill>
              </a:defRPr>
            </a:lvl3pPr>
            <a:lvl4pPr lvl="3" rtl="0">
              <a:spcBef>
                <a:spcPts val="1600"/>
              </a:spcBef>
              <a:spcAft>
                <a:spcPts val="0"/>
              </a:spcAft>
              <a:buClr>
                <a:srgbClr val="42748D"/>
              </a:buClr>
              <a:buSzPts val="1300"/>
              <a:buNone/>
              <a:defRPr b="1" sz="1300">
                <a:solidFill>
                  <a:srgbClr val="42748D"/>
                </a:solidFill>
              </a:defRPr>
            </a:lvl4pPr>
            <a:lvl5pPr lvl="4" rtl="0">
              <a:spcBef>
                <a:spcPts val="1600"/>
              </a:spcBef>
              <a:spcAft>
                <a:spcPts val="0"/>
              </a:spcAft>
              <a:buClr>
                <a:srgbClr val="42748D"/>
              </a:buClr>
              <a:buSzPts val="1300"/>
              <a:buNone/>
              <a:defRPr b="1" sz="1300">
                <a:solidFill>
                  <a:srgbClr val="42748D"/>
                </a:solidFill>
              </a:defRPr>
            </a:lvl5pPr>
            <a:lvl6pPr lvl="5" rtl="0">
              <a:spcBef>
                <a:spcPts val="1600"/>
              </a:spcBef>
              <a:spcAft>
                <a:spcPts val="0"/>
              </a:spcAft>
              <a:buClr>
                <a:srgbClr val="42748D"/>
              </a:buClr>
              <a:buSzPts val="1300"/>
              <a:buNone/>
              <a:defRPr b="1" sz="1300">
                <a:solidFill>
                  <a:srgbClr val="42748D"/>
                </a:solidFill>
              </a:defRPr>
            </a:lvl6pPr>
            <a:lvl7pPr lvl="6" rtl="0">
              <a:spcBef>
                <a:spcPts val="1600"/>
              </a:spcBef>
              <a:spcAft>
                <a:spcPts val="0"/>
              </a:spcAft>
              <a:buClr>
                <a:srgbClr val="42748D"/>
              </a:buClr>
              <a:buSzPts val="1300"/>
              <a:buNone/>
              <a:defRPr b="1" sz="1300">
                <a:solidFill>
                  <a:srgbClr val="42748D"/>
                </a:solidFill>
              </a:defRPr>
            </a:lvl7pPr>
            <a:lvl8pPr lvl="7" rtl="0">
              <a:spcBef>
                <a:spcPts val="1600"/>
              </a:spcBef>
              <a:spcAft>
                <a:spcPts val="0"/>
              </a:spcAft>
              <a:buClr>
                <a:srgbClr val="42748D"/>
              </a:buClr>
              <a:buSzPts val="1300"/>
              <a:buNone/>
              <a:defRPr b="1" sz="1300">
                <a:solidFill>
                  <a:srgbClr val="42748D"/>
                </a:solidFill>
              </a:defRPr>
            </a:lvl8pPr>
            <a:lvl9pPr lvl="8" rtl="0">
              <a:spcBef>
                <a:spcPts val="1600"/>
              </a:spcBef>
              <a:spcAft>
                <a:spcPts val="1600"/>
              </a:spcAft>
              <a:buClr>
                <a:srgbClr val="42748D"/>
              </a:buClr>
              <a:buSzPts val="1300"/>
              <a:buNone/>
              <a:defRPr b="1" sz="1300">
                <a:solidFill>
                  <a:srgbClr val="42748D"/>
                </a:solidFill>
              </a:defRPr>
            </a:lvl9pPr>
          </a:lstStyle>
          <a:p/>
        </p:txBody>
      </p:sp>
      <p:sp>
        <p:nvSpPr>
          <p:cNvPr id="89" name="Google Shape;89;p12"/>
          <p:cNvSpPr txBox="1"/>
          <p:nvPr>
            <p:ph idx="7" type="body"/>
          </p:nvPr>
        </p:nvSpPr>
        <p:spPr>
          <a:xfrm>
            <a:off x="4659825" y="3494125"/>
            <a:ext cx="4167000" cy="10899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500"/>
              </a:spcBef>
              <a:spcAft>
                <a:spcPts val="0"/>
              </a:spcAft>
              <a:buClr>
                <a:schemeClr val="dk1"/>
              </a:buClr>
              <a:buSzPts val="1200"/>
              <a:buChar char="○"/>
              <a:defRPr sz="1200">
                <a:solidFill>
                  <a:schemeClr val="dk1"/>
                </a:solidFill>
              </a:defRPr>
            </a:lvl2pPr>
            <a:lvl3pPr indent="-304800" lvl="2" marL="1371600" rtl="0">
              <a:spcBef>
                <a:spcPts val="500"/>
              </a:spcBef>
              <a:spcAft>
                <a:spcPts val="0"/>
              </a:spcAft>
              <a:buClr>
                <a:schemeClr val="dk1"/>
              </a:buClr>
              <a:buSzPts val="1200"/>
              <a:buChar char="■"/>
              <a:defRPr sz="1200">
                <a:solidFill>
                  <a:schemeClr val="dk1"/>
                </a:solidFill>
              </a:defRPr>
            </a:lvl3pPr>
            <a:lvl4pPr indent="-304800" lvl="3" marL="1828800" rtl="0">
              <a:spcBef>
                <a:spcPts val="500"/>
              </a:spcBef>
              <a:spcAft>
                <a:spcPts val="0"/>
              </a:spcAft>
              <a:buClr>
                <a:schemeClr val="dk1"/>
              </a:buClr>
              <a:buSzPts val="1200"/>
              <a:buChar char="●"/>
              <a:defRPr sz="1200">
                <a:solidFill>
                  <a:schemeClr val="dk1"/>
                </a:solidFill>
              </a:defRPr>
            </a:lvl4pPr>
            <a:lvl5pPr indent="-304800" lvl="4" marL="2286000" rtl="0">
              <a:spcBef>
                <a:spcPts val="500"/>
              </a:spcBef>
              <a:spcAft>
                <a:spcPts val="0"/>
              </a:spcAft>
              <a:buClr>
                <a:schemeClr val="dk1"/>
              </a:buClr>
              <a:buSzPts val="1200"/>
              <a:buChar char="○"/>
              <a:defRPr sz="1200">
                <a:solidFill>
                  <a:schemeClr val="dk1"/>
                </a:solidFill>
              </a:defRPr>
            </a:lvl5pPr>
            <a:lvl6pPr indent="-304800" lvl="5" marL="2743200" rtl="0">
              <a:spcBef>
                <a:spcPts val="500"/>
              </a:spcBef>
              <a:spcAft>
                <a:spcPts val="0"/>
              </a:spcAft>
              <a:buClr>
                <a:schemeClr val="dk1"/>
              </a:buClr>
              <a:buSzPts val="1200"/>
              <a:buChar char="■"/>
              <a:defRPr sz="1200">
                <a:solidFill>
                  <a:schemeClr val="dk1"/>
                </a:solidFill>
              </a:defRPr>
            </a:lvl6pPr>
            <a:lvl7pPr indent="-304800" lvl="6" marL="3200400" rtl="0">
              <a:spcBef>
                <a:spcPts val="500"/>
              </a:spcBef>
              <a:spcAft>
                <a:spcPts val="0"/>
              </a:spcAft>
              <a:buClr>
                <a:schemeClr val="dk1"/>
              </a:buClr>
              <a:buSzPts val="1200"/>
              <a:buChar char="●"/>
              <a:defRPr sz="1200">
                <a:solidFill>
                  <a:schemeClr val="dk1"/>
                </a:solidFill>
              </a:defRPr>
            </a:lvl7pPr>
            <a:lvl8pPr indent="-304800" lvl="7" marL="3657600" rtl="0">
              <a:spcBef>
                <a:spcPts val="500"/>
              </a:spcBef>
              <a:spcAft>
                <a:spcPts val="0"/>
              </a:spcAft>
              <a:buClr>
                <a:schemeClr val="dk1"/>
              </a:buClr>
              <a:buSzPts val="1200"/>
              <a:buChar char="○"/>
              <a:defRPr sz="1200">
                <a:solidFill>
                  <a:schemeClr val="dk1"/>
                </a:solidFill>
              </a:defRPr>
            </a:lvl8pPr>
            <a:lvl9pPr indent="-304800" lvl="8" marL="4114800" rtl="0">
              <a:spcBef>
                <a:spcPts val="500"/>
              </a:spcBef>
              <a:spcAft>
                <a:spcPts val="500"/>
              </a:spcAft>
              <a:buClr>
                <a:schemeClr val="dk1"/>
              </a:buClr>
              <a:buSzPts val="1200"/>
              <a:buChar char="■"/>
              <a:defRPr sz="1200">
                <a:solidFill>
                  <a:schemeClr val="dk1"/>
                </a:solidFill>
              </a:defRPr>
            </a:lvl9pPr>
          </a:lstStyle>
          <a:p/>
        </p:txBody>
      </p:sp>
      <p:sp>
        <p:nvSpPr>
          <p:cNvPr id="90" name="Google Shape;90;p12"/>
          <p:cNvSpPr txBox="1"/>
          <p:nvPr>
            <p:ph idx="8" type="subTitle"/>
          </p:nvPr>
        </p:nvSpPr>
        <p:spPr>
          <a:xfrm>
            <a:off x="4659825" y="3197200"/>
            <a:ext cx="4167000" cy="179100"/>
          </a:xfrm>
          <a:prstGeom prst="rect">
            <a:avLst/>
          </a:prstGeom>
        </p:spPr>
        <p:txBody>
          <a:bodyPr anchorCtr="0" anchor="t" bIns="0" lIns="0" spcFirstLastPara="1" rIns="0" wrap="square" tIns="0">
            <a:noAutofit/>
          </a:bodyPr>
          <a:lstStyle>
            <a:lvl1pPr lvl="0" rtl="0">
              <a:spcBef>
                <a:spcPts val="0"/>
              </a:spcBef>
              <a:spcAft>
                <a:spcPts val="0"/>
              </a:spcAft>
              <a:buClr>
                <a:srgbClr val="42748D"/>
              </a:buClr>
              <a:buSzPts val="1300"/>
              <a:buNone/>
              <a:defRPr b="1" sz="1300">
                <a:solidFill>
                  <a:srgbClr val="42748D"/>
                </a:solidFill>
              </a:defRPr>
            </a:lvl1pPr>
            <a:lvl2pPr lvl="1" rtl="0">
              <a:spcBef>
                <a:spcPts val="1600"/>
              </a:spcBef>
              <a:spcAft>
                <a:spcPts val="0"/>
              </a:spcAft>
              <a:buClr>
                <a:srgbClr val="42748D"/>
              </a:buClr>
              <a:buSzPts val="1300"/>
              <a:buNone/>
              <a:defRPr b="1" sz="1300">
                <a:solidFill>
                  <a:srgbClr val="42748D"/>
                </a:solidFill>
              </a:defRPr>
            </a:lvl2pPr>
            <a:lvl3pPr lvl="2" rtl="0">
              <a:spcBef>
                <a:spcPts val="1600"/>
              </a:spcBef>
              <a:spcAft>
                <a:spcPts val="0"/>
              </a:spcAft>
              <a:buClr>
                <a:srgbClr val="42748D"/>
              </a:buClr>
              <a:buSzPts val="1300"/>
              <a:buNone/>
              <a:defRPr b="1" sz="1300">
                <a:solidFill>
                  <a:srgbClr val="42748D"/>
                </a:solidFill>
              </a:defRPr>
            </a:lvl3pPr>
            <a:lvl4pPr lvl="3" rtl="0">
              <a:spcBef>
                <a:spcPts val="1600"/>
              </a:spcBef>
              <a:spcAft>
                <a:spcPts val="0"/>
              </a:spcAft>
              <a:buClr>
                <a:srgbClr val="42748D"/>
              </a:buClr>
              <a:buSzPts val="1300"/>
              <a:buNone/>
              <a:defRPr b="1" sz="1300">
                <a:solidFill>
                  <a:srgbClr val="42748D"/>
                </a:solidFill>
              </a:defRPr>
            </a:lvl4pPr>
            <a:lvl5pPr lvl="4" rtl="0">
              <a:spcBef>
                <a:spcPts val="1600"/>
              </a:spcBef>
              <a:spcAft>
                <a:spcPts val="0"/>
              </a:spcAft>
              <a:buClr>
                <a:srgbClr val="42748D"/>
              </a:buClr>
              <a:buSzPts val="1300"/>
              <a:buNone/>
              <a:defRPr b="1" sz="1300">
                <a:solidFill>
                  <a:srgbClr val="42748D"/>
                </a:solidFill>
              </a:defRPr>
            </a:lvl5pPr>
            <a:lvl6pPr lvl="5" rtl="0">
              <a:spcBef>
                <a:spcPts val="1600"/>
              </a:spcBef>
              <a:spcAft>
                <a:spcPts val="0"/>
              </a:spcAft>
              <a:buClr>
                <a:srgbClr val="42748D"/>
              </a:buClr>
              <a:buSzPts val="1300"/>
              <a:buNone/>
              <a:defRPr b="1" sz="1300">
                <a:solidFill>
                  <a:srgbClr val="42748D"/>
                </a:solidFill>
              </a:defRPr>
            </a:lvl6pPr>
            <a:lvl7pPr lvl="6" rtl="0">
              <a:spcBef>
                <a:spcPts val="1600"/>
              </a:spcBef>
              <a:spcAft>
                <a:spcPts val="0"/>
              </a:spcAft>
              <a:buClr>
                <a:srgbClr val="42748D"/>
              </a:buClr>
              <a:buSzPts val="1300"/>
              <a:buNone/>
              <a:defRPr b="1" sz="1300">
                <a:solidFill>
                  <a:srgbClr val="42748D"/>
                </a:solidFill>
              </a:defRPr>
            </a:lvl7pPr>
            <a:lvl8pPr lvl="7" rtl="0">
              <a:spcBef>
                <a:spcPts val="1600"/>
              </a:spcBef>
              <a:spcAft>
                <a:spcPts val="0"/>
              </a:spcAft>
              <a:buClr>
                <a:srgbClr val="42748D"/>
              </a:buClr>
              <a:buSzPts val="1300"/>
              <a:buNone/>
              <a:defRPr b="1" sz="1300">
                <a:solidFill>
                  <a:srgbClr val="42748D"/>
                </a:solidFill>
              </a:defRPr>
            </a:lvl8pPr>
            <a:lvl9pPr lvl="8" rtl="0">
              <a:spcBef>
                <a:spcPts val="1600"/>
              </a:spcBef>
              <a:spcAft>
                <a:spcPts val="1600"/>
              </a:spcAft>
              <a:buClr>
                <a:srgbClr val="42748D"/>
              </a:buClr>
              <a:buSzPts val="1300"/>
              <a:buNone/>
              <a:defRPr b="1" sz="1300">
                <a:solidFill>
                  <a:srgbClr val="42748D"/>
                </a:solidFill>
              </a:defRPr>
            </a:lvl9pPr>
          </a:lstStyle>
          <a:p/>
        </p:txBody>
      </p:sp>
      <p:sp>
        <p:nvSpPr>
          <p:cNvPr id="91" name="Google Shape;91;p12"/>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dk1"/>
                </a:solidFill>
                <a:latin typeface="Rubik"/>
                <a:ea typeface="Rubik"/>
                <a:cs typeface="Rubik"/>
                <a:sym typeface="Rubik"/>
              </a:defRPr>
            </a:lvl1pPr>
            <a:lvl2pPr lvl="1" rtl="0" algn="r">
              <a:buNone/>
              <a:defRPr sz="800">
                <a:solidFill>
                  <a:schemeClr val="dk1"/>
                </a:solidFill>
                <a:latin typeface="Rubik"/>
                <a:ea typeface="Rubik"/>
                <a:cs typeface="Rubik"/>
                <a:sym typeface="Rubik"/>
              </a:defRPr>
            </a:lvl2pPr>
            <a:lvl3pPr lvl="2" rtl="0" algn="r">
              <a:buNone/>
              <a:defRPr sz="800">
                <a:solidFill>
                  <a:schemeClr val="dk1"/>
                </a:solidFill>
                <a:latin typeface="Rubik"/>
                <a:ea typeface="Rubik"/>
                <a:cs typeface="Rubik"/>
                <a:sym typeface="Rubik"/>
              </a:defRPr>
            </a:lvl3pPr>
            <a:lvl4pPr lvl="3" rtl="0" algn="r">
              <a:buNone/>
              <a:defRPr sz="800">
                <a:solidFill>
                  <a:schemeClr val="dk1"/>
                </a:solidFill>
                <a:latin typeface="Rubik"/>
                <a:ea typeface="Rubik"/>
                <a:cs typeface="Rubik"/>
                <a:sym typeface="Rubik"/>
              </a:defRPr>
            </a:lvl4pPr>
            <a:lvl5pPr lvl="4" rtl="0" algn="r">
              <a:buNone/>
              <a:defRPr sz="800">
                <a:solidFill>
                  <a:schemeClr val="dk1"/>
                </a:solidFill>
                <a:latin typeface="Rubik"/>
                <a:ea typeface="Rubik"/>
                <a:cs typeface="Rubik"/>
                <a:sym typeface="Rubik"/>
              </a:defRPr>
            </a:lvl5pPr>
            <a:lvl6pPr lvl="5" rtl="0" algn="r">
              <a:buNone/>
              <a:defRPr sz="800">
                <a:solidFill>
                  <a:schemeClr val="dk1"/>
                </a:solidFill>
                <a:latin typeface="Rubik"/>
                <a:ea typeface="Rubik"/>
                <a:cs typeface="Rubik"/>
                <a:sym typeface="Rubik"/>
              </a:defRPr>
            </a:lvl6pPr>
            <a:lvl7pPr lvl="6" rtl="0" algn="r">
              <a:buNone/>
              <a:defRPr sz="800">
                <a:solidFill>
                  <a:schemeClr val="dk1"/>
                </a:solidFill>
                <a:latin typeface="Rubik"/>
                <a:ea typeface="Rubik"/>
                <a:cs typeface="Rubik"/>
                <a:sym typeface="Rubik"/>
              </a:defRPr>
            </a:lvl7pPr>
            <a:lvl8pPr lvl="7" rtl="0" algn="r">
              <a:buNone/>
              <a:defRPr sz="800">
                <a:solidFill>
                  <a:schemeClr val="dk1"/>
                </a:solidFill>
                <a:latin typeface="Rubik"/>
                <a:ea typeface="Rubik"/>
                <a:cs typeface="Rubik"/>
                <a:sym typeface="Rubik"/>
              </a:defRPr>
            </a:lvl8pPr>
            <a:lvl9pPr lvl="8" rtl="0" algn="r">
              <a:buNone/>
              <a:defRPr sz="800">
                <a:solidFill>
                  <a:schemeClr val="dk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pic>
        <p:nvPicPr>
          <p:cNvPr id="92" name="Google Shape;92;p12"/>
          <p:cNvPicPr preferRelativeResize="0"/>
          <p:nvPr/>
        </p:nvPicPr>
        <p:blipFill>
          <a:blip r:embed="rId2">
            <a:alphaModFix/>
          </a:blip>
          <a:stretch>
            <a:fillRect/>
          </a:stretch>
        </p:blipFill>
        <p:spPr>
          <a:xfrm>
            <a:off x="210462" y="309400"/>
            <a:ext cx="1103976" cy="242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1 1 1 4">
  <p:cSld name="TITLE_AND_BODY_2_2_1_4">
    <p:bg>
      <p:bgPr>
        <a:gradFill>
          <a:gsLst>
            <a:gs pos="0">
              <a:srgbClr val="295C75"/>
            </a:gs>
            <a:gs pos="100000">
              <a:srgbClr val="091013"/>
            </a:gs>
          </a:gsLst>
          <a:path path="circle">
            <a:fillToRect b="50%" l="50%" r="50%" t="50%"/>
          </a:path>
          <a:tileRect/>
        </a:gradFill>
      </p:bgPr>
    </p:bg>
    <p:spTree>
      <p:nvGrpSpPr>
        <p:cNvPr id="93" name="Shape 93"/>
        <p:cNvGrpSpPr/>
        <p:nvPr/>
      </p:nvGrpSpPr>
      <p:grpSpPr>
        <a:xfrm>
          <a:off x="0" y="0"/>
          <a:ext cx="0" cy="0"/>
          <a:chOff x="0" y="0"/>
          <a:chExt cx="0" cy="0"/>
        </a:xfrm>
      </p:grpSpPr>
      <p:sp>
        <p:nvSpPr>
          <p:cNvPr id="94" name="Google Shape;94;p13"/>
          <p:cNvSpPr txBox="1"/>
          <p:nvPr>
            <p:ph type="title"/>
          </p:nvPr>
        </p:nvSpPr>
        <p:spPr>
          <a:xfrm>
            <a:off x="2149500" y="1419600"/>
            <a:ext cx="4845000" cy="2304300"/>
          </a:xfrm>
          <a:prstGeom prst="rect">
            <a:avLst/>
          </a:prstGeom>
        </p:spPr>
        <p:txBody>
          <a:bodyPr anchorCtr="0" anchor="ctr" bIns="0" lIns="0" spcFirstLastPara="1" rIns="0" wrap="square" tIns="91425">
            <a:noAutofit/>
          </a:bodyPr>
          <a:lstStyle>
            <a:lvl1pPr lvl="0" rtl="0" algn="ctr">
              <a:spcBef>
                <a:spcPts val="0"/>
              </a:spcBef>
              <a:spcAft>
                <a:spcPts val="0"/>
              </a:spcAft>
              <a:buClr>
                <a:srgbClr val="FEC41B"/>
              </a:buClr>
              <a:buSzPts val="4000"/>
              <a:buNone/>
              <a:defRPr sz="4000">
                <a:solidFill>
                  <a:srgbClr val="FEC41B"/>
                </a:solidFill>
              </a:defRPr>
            </a:lvl1pPr>
            <a:lvl2pPr lvl="1" rtl="0" algn="ctr">
              <a:spcBef>
                <a:spcPts val="0"/>
              </a:spcBef>
              <a:spcAft>
                <a:spcPts val="0"/>
              </a:spcAft>
              <a:buClr>
                <a:srgbClr val="FEC41B"/>
              </a:buClr>
              <a:buSzPts val="4000"/>
              <a:buNone/>
              <a:defRPr b="1" sz="4000">
                <a:solidFill>
                  <a:srgbClr val="FEC41B"/>
                </a:solidFill>
              </a:defRPr>
            </a:lvl2pPr>
            <a:lvl3pPr lvl="2" rtl="0" algn="ctr">
              <a:spcBef>
                <a:spcPts val="0"/>
              </a:spcBef>
              <a:spcAft>
                <a:spcPts val="0"/>
              </a:spcAft>
              <a:buClr>
                <a:srgbClr val="FEC41B"/>
              </a:buClr>
              <a:buSzPts val="4000"/>
              <a:buNone/>
              <a:defRPr b="1" sz="4000">
                <a:solidFill>
                  <a:srgbClr val="FEC41B"/>
                </a:solidFill>
              </a:defRPr>
            </a:lvl3pPr>
            <a:lvl4pPr lvl="3" rtl="0" algn="ctr">
              <a:spcBef>
                <a:spcPts val="0"/>
              </a:spcBef>
              <a:spcAft>
                <a:spcPts val="0"/>
              </a:spcAft>
              <a:buClr>
                <a:srgbClr val="FEC41B"/>
              </a:buClr>
              <a:buSzPts val="4000"/>
              <a:buNone/>
              <a:defRPr b="1" sz="4000">
                <a:solidFill>
                  <a:srgbClr val="FEC41B"/>
                </a:solidFill>
              </a:defRPr>
            </a:lvl4pPr>
            <a:lvl5pPr lvl="4" rtl="0" algn="ctr">
              <a:spcBef>
                <a:spcPts val="0"/>
              </a:spcBef>
              <a:spcAft>
                <a:spcPts val="0"/>
              </a:spcAft>
              <a:buClr>
                <a:srgbClr val="FEC41B"/>
              </a:buClr>
              <a:buSzPts val="4000"/>
              <a:buNone/>
              <a:defRPr b="1" sz="4000">
                <a:solidFill>
                  <a:srgbClr val="FEC41B"/>
                </a:solidFill>
              </a:defRPr>
            </a:lvl5pPr>
            <a:lvl6pPr lvl="5" rtl="0" algn="ctr">
              <a:spcBef>
                <a:spcPts val="0"/>
              </a:spcBef>
              <a:spcAft>
                <a:spcPts val="0"/>
              </a:spcAft>
              <a:buClr>
                <a:srgbClr val="FEC41B"/>
              </a:buClr>
              <a:buSzPts val="4000"/>
              <a:buNone/>
              <a:defRPr b="1" sz="4000">
                <a:solidFill>
                  <a:srgbClr val="FEC41B"/>
                </a:solidFill>
              </a:defRPr>
            </a:lvl6pPr>
            <a:lvl7pPr lvl="6" rtl="0" algn="ctr">
              <a:spcBef>
                <a:spcPts val="0"/>
              </a:spcBef>
              <a:spcAft>
                <a:spcPts val="0"/>
              </a:spcAft>
              <a:buClr>
                <a:srgbClr val="FEC41B"/>
              </a:buClr>
              <a:buSzPts val="4000"/>
              <a:buNone/>
              <a:defRPr b="1" sz="4000">
                <a:solidFill>
                  <a:srgbClr val="FEC41B"/>
                </a:solidFill>
              </a:defRPr>
            </a:lvl7pPr>
            <a:lvl8pPr lvl="7" rtl="0" algn="ctr">
              <a:spcBef>
                <a:spcPts val="0"/>
              </a:spcBef>
              <a:spcAft>
                <a:spcPts val="0"/>
              </a:spcAft>
              <a:buClr>
                <a:srgbClr val="FEC41B"/>
              </a:buClr>
              <a:buSzPts val="4000"/>
              <a:buNone/>
              <a:defRPr b="1" sz="4000">
                <a:solidFill>
                  <a:srgbClr val="FEC41B"/>
                </a:solidFill>
              </a:defRPr>
            </a:lvl8pPr>
            <a:lvl9pPr lvl="8" rtl="0" algn="ctr">
              <a:spcBef>
                <a:spcPts val="0"/>
              </a:spcBef>
              <a:spcAft>
                <a:spcPts val="0"/>
              </a:spcAft>
              <a:buClr>
                <a:srgbClr val="FEC41B"/>
              </a:buClr>
              <a:buSzPts val="4000"/>
              <a:buNone/>
              <a:defRPr b="1" sz="4000">
                <a:solidFill>
                  <a:srgbClr val="FEC41B"/>
                </a:solidFill>
              </a:defRPr>
            </a:lvl9pPr>
          </a:lstStyle>
          <a:p/>
        </p:txBody>
      </p:sp>
      <p:sp>
        <p:nvSpPr>
          <p:cNvPr id="95" name="Google Shape;95;p13"/>
          <p:cNvSpPr txBox="1"/>
          <p:nvPr>
            <p:ph idx="1" type="subTitle"/>
          </p:nvPr>
        </p:nvSpPr>
        <p:spPr>
          <a:xfrm>
            <a:off x="410724" y="489850"/>
            <a:ext cx="6583800" cy="221700"/>
          </a:xfrm>
          <a:prstGeom prst="rect">
            <a:avLst/>
          </a:prstGeom>
        </p:spPr>
        <p:txBody>
          <a:bodyPr anchorCtr="0" anchor="t" bIns="0" lIns="0" spcFirstLastPara="1" rIns="0" wrap="square" tIns="91425">
            <a:noAutofit/>
          </a:bodyPr>
          <a:lstStyle>
            <a:lvl1pPr lvl="0" rtl="0">
              <a:spcBef>
                <a:spcPts val="0"/>
              </a:spcBef>
              <a:spcAft>
                <a:spcPts val="0"/>
              </a:spcAft>
              <a:buSzPts val="1000"/>
              <a:buNone/>
              <a:defRPr b="1" sz="1000"/>
            </a:lvl1pPr>
            <a:lvl2pPr lvl="1" rtl="0">
              <a:spcBef>
                <a:spcPts val="1600"/>
              </a:spcBef>
              <a:spcAft>
                <a:spcPts val="0"/>
              </a:spcAft>
              <a:buSzPts val="1000"/>
              <a:buNone/>
              <a:defRPr b="1" sz="1000"/>
            </a:lvl2pPr>
            <a:lvl3pPr lvl="2" rtl="0">
              <a:spcBef>
                <a:spcPts val="1600"/>
              </a:spcBef>
              <a:spcAft>
                <a:spcPts val="0"/>
              </a:spcAft>
              <a:buSzPts val="1000"/>
              <a:buNone/>
              <a:defRPr b="1" sz="1000"/>
            </a:lvl3pPr>
            <a:lvl4pPr lvl="3" rtl="0">
              <a:spcBef>
                <a:spcPts val="1600"/>
              </a:spcBef>
              <a:spcAft>
                <a:spcPts val="0"/>
              </a:spcAft>
              <a:buSzPts val="1000"/>
              <a:buNone/>
              <a:defRPr b="1" sz="1000"/>
            </a:lvl4pPr>
            <a:lvl5pPr lvl="4" rtl="0">
              <a:spcBef>
                <a:spcPts val="1600"/>
              </a:spcBef>
              <a:spcAft>
                <a:spcPts val="0"/>
              </a:spcAft>
              <a:buSzPts val="1000"/>
              <a:buNone/>
              <a:defRPr b="1" sz="1000"/>
            </a:lvl5pPr>
            <a:lvl6pPr lvl="5" rtl="0">
              <a:spcBef>
                <a:spcPts val="1600"/>
              </a:spcBef>
              <a:spcAft>
                <a:spcPts val="0"/>
              </a:spcAft>
              <a:buSzPts val="1000"/>
              <a:buNone/>
              <a:defRPr b="1" sz="1000"/>
            </a:lvl6pPr>
            <a:lvl7pPr lvl="6" rtl="0">
              <a:spcBef>
                <a:spcPts val="1600"/>
              </a:spcBef>
              <a:spcAft>
                <a:spcPts val="0"/>
              </a:spcAft>
              <a:buSzPts val="1000"/>
              <a:buNone/>
              <a:defRPr b="1" sz="1000"/>
            </a:lvl7pPr>
            <a:lvl8pPr lvl="7" rtl="0">
              <a:spcBef>
                <a:spcPts val="1600"/>
              </a:spcBef>
              <a:spcAft>
                <a:spcPts val="0"/>
              </a:spcAft>
              <a:buSzPts val="1000"/>
              <a:buNone/>
              <a:defRPr b="1" sz="1000"/>
            </a:lvl8pPr>
            <a:lvl9pPr lvl="8" rtl="0">
              <a:spcBef>
                <a:spcPts val="1600"/>
              </a:spcBef>
              <a:spcAft>
                <a:spcPts val="1600"/>
              </a:spcAft>
              <a:buSzPts val="1000"/>
              <a:buNone/>
              <a:defRPr b="1" sz="1000"/>
            </a:lvl9pPr>
          </a:lstStyle>
          <a:p/>
        </p:txBody>
      </p:sp>
      <p:pic>
        <p:nvPicPr>
          <p:cNvPr id="96" name="Google Shape;96;p13"/>
          <p:cNvPicPr preferRelativeResize="0"/>
          <p:nvPr/>
        </p:nvPicPr>
        <p:blipFill rotWithShape="1">
          <a:blip r:embed="rId2">
            <a:alphaModFix/>
          </a:blip>
          <a:srcRect b="0" l="475" r="475" t="0"/>
          <a:stretch/>
        </p:blipFill>
        <p:spPr>
          <a:xfrm>
            <a:off x="7588938" y="4603823"/>
            <a:ext cx="1166119" cy="255840"/>
          </a:xfrm>
          <a:prstGeom prst="rect">
            <a:avLst/>
          </a:prstGeom>
          <a:noFill/>
          <a:ln>
            <a:noFill/>
          </a:ln>
        </p:spPr>
      </p:pic>
      <p:grpSp>
        <p:nvGrpSpPr>
          <p:cNvPr id="97" name="Google Shape;97;p13"/>
          <p:cNvGrpSpPr/>
          <p:nvPr/>
        </p:nvGrpSpPr>
        <p:grpSpPr>
          <a:xfrm>
            <a:off x="431017" y="383406"/>
            <a:ext cx="745763" cy="45826"/>
            <a:chOff x="4580561" y="2589004"/>
            <a:chExt cx="1064464" cy="25200"/>
          </a:xfrm>
        </p:grpSpPr>
        <p:sp>
          <p:nvSpPr>
            <p:cNvPr id="98" name="Google Shape;98;p13"/>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99" name="Google Shape;99;p13"/>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00" name="Google Shape;100;p13"/>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latin typeface="Rubik"/>
                <a:ea typeface="Rubik"/>
                <a:cs typeface="Rubik"/>
                <a:sym typeface="Rubik"/>
              </a:defRPr>
            </a:lvl1pPr>
            <a:lvl2pPr lvl="1" rtl="0" algn="r">
              <a:buNone/>
              <a:defRPr sz="800">
                <a:latin typeface="Rubik"/>
                <a:ea typeface="Rubik"/>
                <a:cs typeface="Rubik"/>
                <a:sym typeface="Rubik"/>
              </a:defRPr>
            </a:lvl2pPr>
            <a:lvl3pPr lvl="2" rtl="0" algn="r">
              <a:buNone/>
              <a:defRPr sz="800">
                <a:latin typeface="Rubik"/>
                <a:ea typeface="Rubik"/>
                <a:cs typeface="Rubik"/>
                <a:sym typeface="Rubik"/>
              </a:defRPr>
            </a:lvl3pPr>
            <a:lvl4pPr lvl="3" rtl="0" algn="r">
              <a:buNone/>
              <a:defRPr sz="800">
                <a:latin typeface="Rubik"/>
                <a:ea typeface="Rubik"/>
                <a:cs typeface="Rubik"/>
                <a:sym typeface="Rubik"/>
              </a:defRPr>
            </a:lvl4pPr>
            <a:lvl5pPr lvl="4" rtl="0" algn="r">
              <a:buNone/>
              <a:defRPr sz="800">
                <a:latin typeface="Rubik"/>
                <a:ea typeface="Rubik"/>
                <a:cs typeface="Rubik"/>
                <a:sym typeface="Rubik"/>
              </a:defRPr>
            </a:lvl5pPr>
            <a:lvl6pPr lvl="5" rtl="0" algn="r">
              <a:buNone/>
              <a:defRPr sz="800">
                <a:latin typeface="Rubik"/>
                <a:ea typeface="Rubik"/>
                <a:cs typeface="Rubik"/>
                <a:sym typeface="Rubik"/>
              </a:defRPr>
            </a:lvl6pPr>
            <a:lvl7pPr lvl="6" rtl="0" algn="r">
              <a:buNone/>
              <a:defRPr sz="800">
                <a:latin typeface="Rubik"/>
                <a:ea typeface="Rubik"/>
                <a:cs typeface="Rubik"/>
                <a:sym typeface="Rubik"/>
              </a:defRPr>
            </a:lvl7pPr>
            <a:lvl8pPr lvl="7" rtl="0" algn="r">
              <a:buNone/>
              <a:defRPr sz="800">
                <a:latin typeface="Rubik"/>
                <a:ea typeface="Rubik"/>
                <a:cs typeface="Rubik"/>
                <a:sym typeface="Rubik"/>
              </a:defRPr>
            </a:lvl8pPr>
            <a:lvl9pPr lvl="8" rtl="0" algn="r">
              <a:buNone/>
              <a:defRPr sz="800">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1 1 1 4 3">
  <p:cSld name="TITLE_AND_BODY_2_2_1_4_3">
    <p:bg>
      <p:bgPr>
        <a:gradFill>
          <a:gsLst>
            <a:gs pos="0">
              <a:srgbClr val="295C75"/>
            </a:gs>
            <a:gs pos="100000">
              <a:srgbClr val="091013"/>
            </a:gs>
          </a:gsLst>
          <a:path path="circle">
            <a:fillToRect b="50%" l="50%" r="50%" t="50%"/>
          </a:path>
          <a:tileRect/>
        </a:gradFill>
      </p:bgPr>
    </p:bg>
    <p:spTree>
      <p:nvGrpSpPr>
        <p:cNvPr id="101" name="Shape 101"/>
        <p:cNvGrpSpPr/>
        <p:nvPr/>
      </p:nvGrpSpPr>
      <p:grpSpPr>
        <a:xfrm>
          <a:off x="0" y="0"/>
          <a:ext cx="0" cy="0"/>
          <a:chOff x="0" y="0"/>
          <a:chExt cx="0" cy="0"/>
        </a:xfrm>
      </p:grpSpPr>
      <p:sp>
        <p:nvSpPr>
          <p:cNvPr id="102" name="Google Shape;102;p14"/>
          <p:cNvSpPr txBox="1"/>
          <p:nvPr>
            <p:ph type="title"/>
          </p:nvPr>
        </p:nvSpPr>
        <p:spPr>
          <a:xfrm>
            <a:off x="2149500" y="1419600"/>
            <a:ext cx="4845000" cy="2304300"/>
          </a:xfrm>
          <a:prstGeom prst="rect">
            <a:avLst/>
          </a:prstGeom>
        </p:spPr>
        <p:txBody>
          <a:bodyPr anchorCtr="0" anchor="ctr" bIns="0" lIns="0" spcFirstLastPara="1" rIns="0" wrap="square" tIns="91425">
            <a:noAutofit/>
          </a:bodyPr>
          <a:lstStyle>
            <a:lvl1pPr lvl="0" rtl="0" algn="ctr">
              <a:spcBef>
                <a:spcPts val="0"/>
              </a:spcBef>
              <a:spcAft>
                <a:spcPts val="0"/>
              </a:spcAft>
              <a:buClr>
                <a:srgbClr val="FEC41B"/>
              </a:buClr>
              <a:buSzPts val="4000"/>
              <a:buNone/>
              <a:defRPr sz="4000">
                <a:solidFill>
                  <a:srgbClr val="FEC41B"/>
                </a:solidFill>
              </a:defRPr>
            </a:lvl1pPr>
            <a:lvl2pPr lvl="1" rtl="0" algn="ctr">
              <a:spcBef>
                <a:spcPts val="0"/>
              </a:spcBef>
              <a:spcAft>
                <a:spcPts val="0"/>
              </a:spcAft>
              <a:buClr>
                <a:srgbClr val="FEC41B"/>
              </a:buClr>
              <a:buSzPts val="4000"/>
              <a:buNone/>
              <a:defRPr b="1" sz="4000">
                <a:solidFill>
                  <a:srgbClr val="FEC41B"/>
                </a:solidFill>
              </a:defRPr>
            </a:lvl2pPr>
            <a:lvl3pPr lvl="2" rtl="0" algn="ctr">
              <a:spcBef>
                <a:spcPts val="0"/>
              </a:spcBef>
              <a:spcAft>
                <a:spcPts val="0"/>
              </a:spcAft>
              <a:buClr>
                <a:srgbClr val="FEC41B"/>
              </a:buClr>
              <a:buSzPts val="4000"/>
              <a:buNone/>
              <a:defRPr b="1" sz="4000">
                <a:solidFill>
                  <a:srgbClr val="FEC41B"/>
                </a:solidFill>
              </a:defRPr>
            </a:lvl3pPr>
            <a:lvl4pPr lvl="3" rtl="0" algn="ctr">
              <a:spcBef>
                <a:spcPts val="0"/>
              </a:spcBef>
              <a:spcAft>
                <a:spcPts val="0"/>
              </a:spcAft>
              <a:buClr>
                <a:srgbClr val="FEC41B"/>
              </a:buClr>
              <a:buSzPts val="4000"/>
              <a:buNone/>
              <a:defRPr b="1" sz="4000">
                <a:solidFill>
                  <a:srgbClr val="FEC41B"/>
                </a:solidFill>
              </a:defRPr>
            </a:lvl4pPr>
            <a:lvl5pPr lvl="4" rtl="0" algn="ctr">
              <a:spcBef>
                <a:spcPts val="0"/>
              </a:spcBef>
              <a:spcAft>
                <a:spcPts val="0"/>
              </a:spcAft>
              <a:buClr>
                <a:srgbClr val="FEC41B"/>
              </a:buClr>
              <a:buSzPts val="4000"/>
              <a:buNone/>
              <a:defRPr b="1" sz="4000">
                <a:solidFill>
                  <a:srgbClr val="FEC41B"/>
                </a:solidFill>
              </a:defRPr>
            </a:lvl5pPr>
            <a:lvl6pPr lvl="5" rtl="0" algn="ctr">
              <a:spcBef>
                <a:spcPts val="0"/>
              </a:spcBef>
              <a:spcAft>
                <a:spcPts val="0"/>
              </a:spcAft>
              <a:buClr>
                <a:srgbClr val="FEC41B"/>
              </a:buClr>
              <a:buSzPts val="4000"/>
              <a:buNone/>
              <a:defRPr b="1" sz="4000">
                <a:solidFill>
                  <a:srgbClr val="FEC41B"/>
                </a:solidFill>
              </a:defRPr>
            </a:lvl6pPr>
            <a:lvl7pPr lvl="6" rtl="0" algn="ctr">
              <a:spcBef>
                <a:spcPts val="0"/>
              </a:spcBef>
              <a:spcAft>
                <a:spcPts val="0"/>
              </a:spcAft>
              <a:buClr>
                <a:srgbClr val="FEC41B"/>
              </a:buClr>
              <a:buSzPts val="4000"/>
              <a:buNone/>
              <a:defRPr b="1" sz="4000">
                <a:solidFill>
                  <a:srgbClr val="FEC41B"/>
                </a:solidFill>
              </a:defRPr>
            </a:lvl7pPr>
            <a:lvl8pPr lvl="7" rtl="0" algn="ctr">
              <a:spcBef>
                <a:spcPts val="0"/>
              </a:spcBef>
              <a:spcAft>
                <a:spcPts val="0"/>
              </a:spcAft>
              <a:buClr>
                <a:srgbClr val="FEC41B"/>
              </a:buClr>
              <a:buSzPts val="4000"/>
              <a:buNone/>
              <a:defRPr b="1" sz="4000">
                <a:solidFill>
                  <a:srgbClr val="FEC41B"/>
                </a:solidFill>
              </a:defRPr>
            </a:lvl8pPr>
            <a:lvl9pPr lvl="8" rtl="0" algn="ctr">
              <a:spcBef>
                <a:spcPts val="0"/>
              </a:spcBef>
              <a:spcAft>
                <a:spcPts val="0"/>
              </a:spcAft>
              <a:buClr>
                <a:srgbClr val="FEC41B"/>
              </a:buClr>
              <a:buSzPts val="4000"/>
              <a:buNone/>
              <a:defRPr b="1" sz="4000">
                <a:solidFill>
                  <a:srgbClr val="FEC41B"/>
                </a:solidFill>
              </a:defRPr>
            </a:lvl9pPr>
          </a:lstStyle>
          <a:p/>
        </p:txBody>
      </p:sp>
      <p:pic>
        <p:nvPicPr>
          <p:cNvPr id="103" name="Google Shape;103;p14"/>
          <p:cNvPicPr preferRelativeResize="0"/>
          <p:nvPr/>
        </p:nvPicPr>
        <p:blipFill rotWithShape="1">
          <a:blip r:embed="rId2">
            <a:alphaModFix/>
          </a:blip>
          <a:srcRect b="0" l="475" r="475" t="0"/>
          <a:stretch/>
        </p:blipFill>
        <p:spPr>
          <a:xfrm>
            <a:off x="7588938" y="4603823"/>
            <a:ext cx="1166119" cy="25584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1 1 1 4 2">
  <p:cSld name="TITLE_AND_BODY_2_2_1_4_2">
    <p:bg>
      <p:bgPr>
        <a:solidFill>
          <a:schemeClr val="lt1"/>
        </a:solidFill>
      </p:bgPr>
    </p:bg>
    <p:spTree>
      <p:nvGrpSpPr>
        <p:cNvPr id="104" name="Shape 104"/>
        <p:cNvGrpSpPr/>
        <p:nvPr/>
      </p:nvGrpSpPr>
      <p:grpSpPr>
        <a:xfrm>
          <a:off x="0" y="0"/>
          <a:ext cx="0" cy="0"/>
          <a:chOff x="0" y="0"/>
          <a:chExt cx="0" cy="0"/>
        </a:xfrm>
      </p:grpSpPr>
      <p:sp>
        <p:nvSpPr>
          <p:cNvPr id="105" name="Google Shape;105;p15"/>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6" name="Google Shape;106;p15"/>
          <p:cNvSpPr/>
          <p:nvPr>
            <p:ph idx="2" type="pic"/>
          </p:nvPr>
        </p:nvSpPr>
        <p:spPr>
          <a:xfrm>
            <a:off x="0" y="-8625"/>
            <a:ext cx="2672400" cy="2526300"/>
          </a:xfrm>
          <a:prstGeom prst="rect">
            <a:avLst/>
          </a:prstGeom>
          <a:noFill/>
          <a:ln>
            <a:noFill/>
          </a:ln>
        </p:spPr>
      </p:sp>
      <p:sp>
        <p:nvSpPr>
          <p:cNvPr id="107" name="Google Shape;107;p15"/>
          <p:cNvSpPr txBox="1"/>
          <p:nvPr>
            <p:ph type="title"/>
          </p:nvPr>
        </p:nvSpPr>
        <p:spPr>
          <a:xfrm>
            <a:off x="3166700" y="713500"/>
            <a:ext cx="5458200" cy="393600"/>
          </a:xfrm>
          <a:prstGeom prst="rect">
            <a:avLst/>
          </a:prstGeom>
        </p:spPr>
        <p:txBody>
          <a:bodyPr anchorCtr="0" anchor="t" bIns="0" lIns="0" spcFirstLastPara="1" rIns="0" wrap="square" tIns="91425">
            <a:noAutofit/>
          </a:bodyPr>
          <a:lstStyle>
            <a:lvl1pPr lvl="0" rtl="0">
              <a:spcBef>
                <a:spcPts val="0"/>
              </a:spcBef>
              <a:spcAft>
                <a:spcPts val="0"/>
              </a:spcAft>
              <a:buClr>
                <a:srgbClr val="183544"/>
              </a:buClr>
              <a:buSzPts val="2000"/>
              <a:buNone/>
              <a:defRPr sz="2000">
                <a:solidFill>
                  <a:srgbClr val="183544"/>
                </a:solidFill>
              </a:defRPr>
            </a:lvl1pPr>
            <a:lvl2pPr lvl="1" rtl="0">
              <a:spcBef>
                <a:spcPts val="0"/>
              </a:spcBef>
              <a:spcAft>
                <a:spcPts val="0"/>
              </a:spcAft>
              <a:buClr>
                <a:srgbClr val="183544"/>
              </a:buClr>
              <a:buSzPts val="2000"/>
              <a:buNone/>
              <a:defRPr b="1" sz="2000">
                <a:solidFill>
                  <a:srgbClr val="183544"/>
                </a:solidFill>
              </a:defRPr>
            </a:lvl2pPr>
            <a:lvl3pPr lvl="2" rtl="0">
              <a:spcBef>
                <a:spcPts val="0"/>
              </a:spcBef>
              <a:spcAft>
                <a:spcPts val="0"/>
              </a:spcAft>
              <a:buClr>
                <a:srgbClr val="183544"/>
              </a:buClr>
              <a:buSzPts val="2000"/>
              <a:buNone/>
              <a:defRPr b="1" sz="2000">
                <a:solidFill>
                  <a:srgbClr val="183544"/>
                </a:solidFill>
              </a:defRPr>
            </a:lvl3pPr>
            <a:lvl4pPr lvl="3" rtl="0">
              <a:spcBef>
                <a:spcPts val="0"/>
              </a:spcBef>
              <a:spcAft>
                <a:spcPts val="0"/>
              </a:spcAft>
              <a:buClr>
                <a:srgbClr val="183544"/>
              </a:buClr>
              <a:buSzPts val="2000"/>
              <a:buNone/>
              <a:defRPr b="1" sz="2000">
                <a:solidFill>
                  <a:srgbClr val="183544"/>
                </a:solidFill>
              </a:defRPr>
            </a:lvl4pPr>
            <a:lvl5pPr lvl="4" rtl="0">
              <a:spcBef>
                <a:spcPts val="0"/>
              </a:spcBef>
              <a:spcAft>
                <a:spcPts val="0"/>
              </a:spcAft>
              <a:buClr>
                <a:srgbClr val="183544"/>
              </a:buClr>
              <a:buSzPts val="2000"/>
              <a:buNone/>
              <a:defRPr b="1" sz="2000">
                <a:solidFill>
                  <a:srgbClr val="183544"/>
                </a:solidFill>
              </a:defRPr>
            </a:lvl5pPr>
            <a:lvl6pPr lvl="5" rtl="0">
              <a:spcBef>
                <a:spcPts val="0"/>
              </a:spcBef>
              <a:spcAft>
                <a:spcPts val="0"/>
              </a:spcAft>
              <a:buClr>
                <a:srgbClr val="183544"/>
              </a:buClr>
              <a:buSzPts val="2000"/>
              <a:buNone/>
              <a:defRPr b="1" sz="2000">
                <a:solidFill>
                  <a:srgbClr val="183544"/>
                </a:solidFill>
              </a:defRPr>
            </a:lvl6pPr>
            <a:lvl7pPr lvl="6" rtl="0">
              <a:spcBef>
                <a:spcPts val="0"/>
              </a:spcBef>
              <a:spcAft>
                <a:spcPts val="0"/>
              </a:spcAft>
              <a:buClr>
                <a:srgbClr val="183544"/>
              </a:buClr>
              <a:buSzPts val="2000"/>
              <a:buNone/>
              <a:defRPr b="1" sz="2000">
                <a:solidFill>
                  <a:srgbClr val="183544"/>
                </a:solidFill>
              </a:defRPr>
            </a:lvl7pPr>
            <a:lvl8pPr lvl="7" rtl="0">
              <a:spcBef>
                <a:spcPts val="0"/>
              </a:spcBef>
              <a:spcAft>
                <a:spcPts val="0"/>
              </a:spcAft>
              <a:buClr>
                <a:srgbClr val="183544"/>
              </a:buClr>
              <a:buSzPts val="2000"/>
              <a:buNone/>
              <a:defRPr b="1" sz="2000">
                <a:solidFill>
                  <a:srgbClr val="183544"/>
                </a:solidFill>
              </a:defRPr>
            </a:lvl8pPr>
            <a:lvl9pPr lvl="8" rtl="0">
              <a:spcBef>
                <a:spcPts val="0"/>
              </a:spcBef>
              <a:spcAft>
                <a:spcPts val="0"/>
              </a:spcAft>
              <a:buClr>
                <a:srgbClr val="183544"/>
              </a:buClr>
              <a:buSzPts val="2000"/>
              <a:buNone/>
              <a:defRPr b="1" sz="2000">
                <a:solidFill>
                  <a:srgbClr val="183544"/>
                </a:solidFill>
              </a:defRPr>
            </a:lvl9pPr>
          </a:lstStyle>
          <a:p/>
        </p:txBody>
      </p:sp>
      <p:sp>
        <p:nvSpPr>
          <p:cNvPr id="108" name="Google Shape;108;p15"/>
          <p:cNvSpPr txBox="1"/>
          <p:nvPr>
            <p:ph idx="1" type="subTitle"/>
          </p:nvPr>
        </p:nvSpPr>
        <p:spPr>
          <a:xfrm>
            <a:off x="3166750" y="476075"/>
            <a:ext cx="5458200" cy="221700"/>
          </a:xfrm>
          <a:prstGeom prst="rect">
            <a:avLst/>
          </a:prstGeom>
        </p:spPr>
        <p:txBody>
          <a:bodyPr anchorCtr="0" anchor="t" bIns="0" lIns="0" spcFirstLastPara="1" rIns="0" wrap="square" tIns="91425">
            <a:noAutofit/>
          </a:bodyPr>
          <a:lstStyle>
            <a:lvl1pPr lvl="0" rtl="0">
              <a:spcBef>
                <a:spcPts val="0"/>
              </a:spcBef>
              <a:spcAft>
                <a:spcPts val="0"/>
              </a:spcAft>
              <a:buClr>
                <a:srgbClr val="FEC41B"/>
              </a:buClr>
              <a:buSzPts val="1200"/>
              <a:buNone/>
              <a:defRPr b="1">
                <a:solidFill>
                  <a:srgbClr val="FEC41B"/>
                </a:solidFill>
              </a:defRPr>
            </a:lvl1pPr>
            <a:lvl2pPr lvl="1" rtl="0">
              <a:spcBef>
                <a:spcPts val="1600"/>
              </a:spcBef>
              <a:spcAft>
                <a:spcPts val="0"/>
              </a:spcAft>
              <a:buClr>
                <a:srgbClr val="FEC41B"/>
              </a:buClr>
              <a:buSzPts val="1200"/>
              <a:buNone/>
              <a:defRPr b="1">
                <a:solidFill>
                  <a:srgbClr val="FEC41B"/>
                </a:solidFill>
              </a:defRPr>
            </a:lvl2pPr>
            <a:lvl3pPr lvl="2" rtl="0">
              <a:spcBef>
                <a:spcPts val="1600"/>
              </a:spcBef>
              <a:spcAft>
                <a:spcPts val="0"/>
              </a:spcAft>
              <a:buClr>
                <a:srgbClr val="FEC41B"/>
              </a:buClr>
              <a:buSzPts val="1200"/>
              <a:buNone/>
              <a:defRPr b="1">
                <a:solidFill>
                  <a:srgbClr val="FEC41B"/>
                </a:solidFill>
              </a:defRPr>
            </a:lvl3pPr>
            <a:lvl4pPr lvl="3" rtl="0">
              <a:spcBef>
                <a:spcPts val="1600"/>
              </a:spcBef>
              <a:spcAft>
                <a:spcPts val="0"/>
              </a:spcAft>
              <a:buClr>
                <a:srgbClr val="FEC41B"/>
              </a:buClr>
              <a:buSzPts val="1200"/>
              <a:buNone/>
              <a:defRPr b="1">
                <a:solidFill>
                  <a:srgbClr val="FEC41B"/>
                </a:solidFill>
              </a:defRPr>
            </a:lvl4pPr>
            <a:lvl5pPr lvl="4" rtl="0">
              <a:spcBef>
                <a:spcPts val="1600"/>
              </a:spcBef>
              <a:spcAft>
                <a:spcPts val="0"/>
              </a:spcAft>
              <a:buClr>
                <a:srgbClr val="FEC41B"/>
              </a:buClr>
              <a:buSzPts val="1200"/>
              <a:buNone/>
              <a:defRPr b="1">
                <a:solidFill>
                  <a:srgbClr val="FEC41B"/>
                </a:solidFill>
              </a:defRPr>
            </a:lvl5pPr>
            <a:lvl6pPr lvl="5" rtl="0">
              <a:spcBef>
                <a:spcPts val="1600"/>
              </a:spcBef>
              <a:spcAft>
                <a:spcPts val="0"/>
              </a:spcAft>
              <a:buClr>
                <a:srgbClr val="FEC41B"/>
              </a:buClr>
              <a:buSzPts val="1200"/>
              <a:buNone/>
              <a:defRPr b="1">
                <a:solidFill>
                  <a:srgbClr val="FEC41B"/>
                </a:solidFill>
              </a:defRPr>
            </a:lvl6pPr>
            <a:lvl7pPr lvl="6" rtl="0">
              <a:spcBef>
                <a:spcPts val="1600"/>
              </a:spcBef>
              <a:spcAft>
                <a:spcPts val="0"/>
              </a:spcAft>
              <a:buClr>
                <a:srgbClr val="FEC41B"/>
              </a:buClr>
              <a:buSzPts val="1200"/>
              <a:buNone/>
              <a:defRPr b="1">
                <a:solidFill>
                  <a:srgbClr val="FEC41B"/>
                </a:solidFill>
              </a:defRPr>
            </a:lvl7pPr>
            <a:lvl8pPr lvl="7" rtl="0">
              <a:spcBef>
                <a:spcPts val="1600"/>
              </a:spcBef>
              <a:spcAft>
                <a:spcPts val="0"/>
              </a:spcAft>
              <a:buClr>
                <a:srgbClr val="FEC41B"/>
              </a:buClr>
              <a:buSzPts val="1200"/>
              <a:buNone/>
              <a:defRPr b="1">
                <a:solidFill>
                  <a:srgbClr val="FEC41B"/>
                </a:solidFill>
              </a:defRPr>
            </a:lvl8pPr>
            <a:lvl9pPr lvl="8" rtl="0">
              <a:spcBef>
                <a:spcPts val="1600"/>
              </a:spcBef>
              <a:spcAft>
                <a:spcPts val="1600"/>
              </a:spcAft>
              <a:buClr>
                <a:srgbClr val="FEC41B"/>
              </a:buClr>
              <a:buSzPts val="1200"/>
              <a:buNone/>
              <a:defRPr b="1">
                <a:solidFill>
                  <a:srgbClr val="FEC41B"/>
                </a:solidFill>
              </a:defRPr>
            </a:lvl9pPr>
          </a:lstStyle>
          <a:p/>
        </p:txBody>
      </p:sp>
      <p:sp>
        <p:nvSpPr>
          <p:cNvPr id="109" name="Google Shape;109;p15"/>
          <p:cNvSpPr txBox="1"/>
          <p:nvPr>
            <p:ph idx="3" type="body"/>
          </p:nvPr>
        </p:nvSpPr>
        <p:spPr>
          <a:xfrm>
            <a:off x="3166600" y="1336650"/>
            <a:ext cx="5458200" cy="29043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500"/>
              </a:spcBef>
              <a:spcAft>
                <a:spcPts val="0"/>
              </a:spcAft>
              <a:buClr>
                <a:schemeClr val="dk1"/>
              </a:buClr>
              <a:buSzPts val="1200"/>
              <a:buChar char="○"/>
              <a:defRPr sz="1200">
                <a:solidFill>
                  <a:schemeClr val="dk1"/>
                </a:solidFill>
              </a:defRPr>
            </a:lvl2pPr>
            <a:lvl3pPr indent="-304800" lvl="2" marL="1371600" rtl="0">
              <a:spcBef>
                <a:spcPts val="500"/>
              </a:spcBef>
              <a:spcAft>
                <a:spcPts val="0"/>
              </a:spcAft>
              <a:buClr>
                <a:schemeClr val="dk1"/>
              </a:buClr>
              <a:buSzPts val="1200"/>
              <a:buChar char="■"/>
              <a:defRPr sz="1200">
                <a:solidFill>
                  <a:schemeClr val="dk1"/>
                </a:solidFill>
              </a:defRPr>
            </a:lvl3pPr>
            <a:lvl4pPr indent="-304800" lvl="3" marL="1828800" rtl="0">
              <a:spcBef>
                <a:spcPts val="500"/>
              </a:spcBef>
              <a:spcAft>
                <a:spcPts val="0"/>
              </a:spcAft>
              <a:buClr>
                <a:schemeClr val="dk1"/>
              </a:buClr>
              <a:buSzPts val="1200"/>
              <a:buChar char="●"/>
              <a:defRPr sz="1200">
                <a:solidFill>
                  <a:schemeClr val="dk1"/>
                </a:solidFill>
              </a:defRPr>
            </a:lvl4pPr>
            <a:lvl5pPr indent="-304800" lvl="4" marL="2286000" rtl="0">
              <a:spcBef>
                <a:spcPts val="500"/>
              </a:spcBef>
              <a:spcAft>
                <a:spcPts val="0"/>
              </a:spcAft>
              <a:buClr>
                <a:schemeClr val="dk1"/>
              </a:buClr>
              <a:buSzPts val="1200"/>
              <a:buChar char="○"/>
              <a:defRPr sz="1200">
                <a:solidFill>
                  <a:schemeClr val="dk1"/>
                </a:solidFill>
              </a:defRPr>
            </a:lvl5pPr>
            <a:lvl6pPr indent="-304800" lvl="5" marL="2743200" rtl="0">
              <a:spcBef>
                <a:spcPts val="500"/>
              </a:spcBef>
              <a:spcAft>
                <a:spcPts val="0"/>
              </a:spcAft>
              <a:buClr>
                <a:schemeClr val="dk1"/>
              </a:buClr>
              <a:buSzPts val="1200"/>
              <a:buChar char="■"/>
              <a:defRPr sz="1200">
                <a:solidFill>
                  <a:schemeClr val="dk1"/>
                </a:solidFill>
              </a:defRPr>
            </a:lvl6pPr>
            <a:lvl7pPr indent="-304800" lvl="6" marL="3200400" rtl="0">
              <a:spcBef>
                <a:spcPts val="500"/>
              </a:spcBef>
              <a:spcAft>
                <a:spcPts val="0"/>
              </a:spcAft>
              <a:buClr>
                <a:schemeClr val="dk1"/>
              </a:buClr>
              <a:buSzPts val="1200"/>
              <a:buChar char="●"/>
              <a:defRPr sz="1200">
                <a:solidFill>
                  <a:schemeClr val="dk1"/>
                </a:solidFill>
              </a:defRPr>
            </a:lvl7pPr>
            <a:lvl8pPr indent="-304800" lvl="7" marL="3657600" rtl="0">
              <a:spcBef>
                <a:spcPts val="500"/>
              </a:spcBef>
              <a:spcAft>
                <a:spcPts val="0"/>
              </a:spcAft>
              <a:buClr>
                <a:schemeClr val="dk1"/>
              </a:buClr>
              <a:buSzPts val="1200"/>
              <a:buChar char="○"/>
              <a:defRPr sz="1200">
                <a:solidFill>
                  <a:schemeClr val="dk1"/>
                </a:solidFill>
              </a:defRPr>
            </a:lvl8pPr>
            <a:lvl9pPr indent="-304800" lvl="8" marL="4114800" rtl="0">
              <a:spcBef>
                <a:spcPts val="500"/>
              </a:spcBef>
              <a:spcAft>
                <a:spcPts val="500"/>
              </a:spcAft>
              <a:buClr>
                <a:schemeClr val="dk1"/>
              </a:buClr>
              <a:buSzPts val="1200"/>
              <a:buChar char="■"/>
              <a:defRPr sz="1200">
                <a:solidFill>
                  <a:schemeClr val="dk1"/>
                </a:solidFill>
              </a:defRPr>
            </a:lvl9pPr>
          </a:lstStyle>
          <a:p/>
        </p:txBody>
      </p:sp>
      <p:grpSp>
        <p:nvGrpSpPr>
          <p:cNvPr id="110" name="Google Shape;110;p15"/>
          <p:cNvGrpSpPr/>
          <p:nvPr/>
        </p:nvGrpSpPr>
        <p:grpSpPr>
          <a:xfrm>
            <a:off x="3166760" y="332138"/>
            <a:ext cx="705527" cy="45826"/>
            <a:chOff x="4580561" y="2589004"/>
            <a:chExt cx="1064464" cy="25200"/>
          </a:xfrm>
        </p:grpSpPr>
        <p:sp>
          <p:nvSpPr>
            <p:cNvPr id="111" name="Google Shape;111;p15"/>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12" name="Google Shape;112;p15"/>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13" name="Google Shape;113;p15"/>
          <p:cNvSpPr/>
          <p:nvPr>
            <p:ph idx="4" type="pic"/>
          </p:nvPr>
        </p:nvSpPr>
        <p:spPr>
          <a:xfrm>
            <a:off x="0" y="2617200"/>
            <a:ext cx="2672400" cy="2526300"/>
          </a:xfrm>
          <a:prstGeom prst="rect">
            <a:avLst/>
          </a:prstGeom>
          <a:noFill/>
          <a:ln>
            <a:noFill/>
          </a:ln>
        </p:spPr>
      </p:sp>
      <p:sp>
        <p:nvSpPr>
          <p:cNvPr id="114" name="Google Shape;114;p15"/>
          <p:cNvSpPr txBox="1"/>
          <p:nvPr>
            <p:ph idx="5"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dk1"/>
                </a:solidFill>
                <a:latin typeface="Rubik"/>
                <a:ea typeface="Rubik"/>
                <a:cs typeface="Rubik"/>
                <a:sym typeface="Rubik"/>
              </a:defRPr>
            </a:lvl1pPr>
            <a:lvl2pPr lvl="1" rtl="0" algn="r">
              <a:buNone/>
              <a:defRPr sz="800">
                <a:solidFill>
                  <a:schemeClr val="dk1"/>
                </a:solidFill>
                <a:latin typeface="Rubik"/>
                <a:ea typeface="Rubik"/>
                <a:cs typeface="Rubik"/>
                <a:sym typeface="Rubik"/>
              </a:defRPr>
            </a:lvl2pPr>
            <a:lvl3pPr lvl="2" rtl="0" algn="r">
              <a:buNone/>
              <a:defRPr sz="800">
                <a:solidFill>
                  <a:schemeClr val="dk1"/>
                </a:solidFill>
                <a:latin typeface="Rubik"/>
                <a:ea typeface="Rubik"/>
                <a:cs typeface="Rubik"/>
                <a:sym typeface="Rubik"/>
              </a:defRPr>
            </a:lvl3pPr>
            <a:lvl4pPr lvl="3" rtl="0" algn="r">
              <a:buNone/>
              <a:defRPr sz="800">
                <a:solidFill>
                  <a:schemeClr val="dk1"/>
                </a:solidFill>
                <a:latin typeface="Rubik"/>
                <a:ea typeface="Rubik"/>
                <a:cs typeface="Rubik"/>
                <a:sym typeface="Rubik"/>
              </a:defRPr>
            </a:lvl4pPr>
            <a:lvl5pPr lvl="4" rtl="0" algn="r">
              <a:buNone/>
              <a:defRPr sz="800">
                <a:solidFill>
                  <a:schemeClr val="dk1"/>
                </a:solidFill>
                <a:latin typeface="Rubik"/>
                <a:ea typeface="Rubik"/>
                <a:cs typeface="Rubik"/>
                <a:sym typeface="Rubik"/>
              </a:defRPr>
            </a:lvl5pPr>
            <a:lvl6pPr lvl="5" rtl="0" algn="r">
              <a:buNone/>
              <a:defRPr sz="800">
                <a:solidFill>
                  <a:schemeClr val="dk1"/>
                </a:solidFill>
                <a:latin typeface="Rubik"/>
                <a:ea typeface="Rubik"/>
                <a:cs typeface="Rubik"/>
                <a:sym typeface="Rubik"/>
              </a:defRPr>
            </a:lvl6pPr>
            <a:lvl7pPr lvl="6" rtl="0" algn="r">
              <a:buNone/>
              <a:defRPr sz="800">
                <a:solidFill>
                  <a:schemeClr val="dk1"/>
                </a:solidFill>
                <a:latin typeface="Rubik"/>
                <a:ea typeface="Rubik"/>
                <a:cs typeface="Rubik"/>
                <a:sym typeface="Rubik"/>
              </a:defRPr>
            </a:lvl7pPr>
            <a:lvl8pPr lvl="7" rtl="0" algn="r">
              <a:buNone/>
              <a:defRPr sz="800">
                <a:solidFill>
                  <a:schemeClr val="dk1"/>
                </a:solidFill>
                <a:latin typeface="Rubik"/>
                <a:ea typeface="Rubik"/>
                <a:cs typeface="Rubik"/>
                <a:sym typeface="Rubik"/>
              </a:defRPr>
            </a:lvl8pPr>
            <a:lvl9pPr lvl="8" rtl="0" algn="r">
              <a:buNone/>
              <a:defRPr sz="800">
                <a:solidFill>
                  <a:schemeClr val="dk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pic>
        <p:nvPicPr>
          <p:cNvPr id="115" name="Google Shape;115;p15"/>
          <p:cNvPicPr preferRelativeResize="0"/>
          <p:nvPr/>
        </p:nvPicPr>
        <p:blipFill>
          <a:blip r:embed="rId2">
            <a:alphaModFix/>
          </a:blip>
          <a:stretch>
            <a:fillRect/>
          </a:stretch>
        </p:blipFill>
        <p:spPr>
          <a:xfrm>
            <a:off x="7620012" y="4610650"/>
            <a:ext cx="1103976" cy="2422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1 1 1 4 2 1">
  <p:cSld name="TITLE_AND_BODY_2_2_1_4_2_1">
    <p:bg>
      <p:bgPr>
        <a:solidFill>
          <a:schemeClr val="lt1"/>
        </a:solidFill>
      </p:bgPr>
    </p:bg>
    <p:spTree>
      <p:nvGrpSpPr>
        <p:cNvPr id="116" name="Shape 116"/>
        <p:cNvGrpSpPr/>
        <p:nvPr/>
      </p:nvGrpSpPr>
      <p:grpSpPr>
        <a:xfrm>
          <a:off x="0" y="0"/>
          <a:ext cx="0" cy="0"/>
          <a:chOff x="0" y="0"/>
          <a:chExt cx="0" cy="0"/>
        </a:xfrm>
      </p:grpSpPr>
      <p:sp>
        <p:nvSpPr>
          <p:cNvPr id="117" name="Google Shape;117;p16"/>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18" name="Google Shape;118;p16"/>
          <p:cNvSpPr/>
          <p:nvPr>
            <p:ph idx="2" type="pic"/>
          </p:nvPr>
        </p:nvSpPr>
        <p:spPr>
          <a:xfrm>
            <a:off x="0" y="-8625"/>
            <a:ext cx="2672400" cy="5143500"/>
          </a:xfrm>
          <a:prstGeom prst="rect">
            <a:avLst/>
          </a:prstGeom>
          <a:noFill/>
          <a:ln>
            <a:noFill/>
          </a:ln>
        </p:spPr>
      </p:sp>
      <p:sp>
        <p:nvSpPr>
          <p:cNvPr id="119" name="Google Shape;119;p16"/>
          <p:cNvSpPr txBox="1"/>
          <p:nvPr>
            <p:ph type="title"/>
          </p:nvPr>
        </p:nvSpPr>
        <p:spPr>
          <a:xfrm>
            <a:off x="3166575" y="3567625"/>
            <a:ext cx="2901000" cy="947100"/>
          </a:xfrm>
          <a:prstGeom prst="rect">
            <a:avLst/>
          </a:prstGeom>
        </p:spPr>
        <p:txBody>
          <a:bodyPr anchorCtr="0" anchor="t" bIns="0" lIns="0" spcFirstLastPara="1" rIns="0" wrap="square" tIns="91425">
            <a:noAutofit/>
          </a:bodyPr>
          <a:lstStyle>
            <a:lvl1pPr lvl="0" rtl="0">
              <a:spcBef>
                <a:spcPts val="0"/>
              </a:spcBef>
              <a:spcAft>
                <a:spcPts val="0"/>
              </a:spcAft>
              <a:buClr>
                <a:srgbClr val="183544"/>
              </a:buClr>
              <a:buSzPts val="2000"/>
              <a:buNone/>
              <a:defRPr sz="2000">
                <a:solidFill>
                  <a:srgbClr val="183544"/>
                </a:solidFill>
              </a:defRPr>
            </a:lvl1pPr>
            <a:lvl2pPr lvl="1" rtl="0">
              <a:spcBef>
                <a:spcPts val="0"/>
              </a:spcBef>
              <a:spcAft>
                <a:spcPts val="0"/>
              </a:spcAft>
              <a:buClr>
                <a:srgbClr val="183544"/>
              </a:buClr>
              <a:buSzPts val="2000"/>
              <a:buNone/>
              <a:defRPr b="1" sz="2000">
                <a:solidFill>
                  <a:srgbClr val="183544"/>
                </a:solidFill>
              </a:defRPr>
            </a:lvl2pPr>
            <a:lvl3pPr lvl="2" rtl="0">
              <a:spcBef>
                <a:spcPts val="0"/>
              </a:spcBef>
              <a:spcAft>
                <a:spcPts val="0"/>
              </a:spcAft>
              <a:buClr>
                <a:srgbClr val="183544"/>
              </a:buClr>
              <a:buSzPts val="2000"/>
              <a:buNone/>
              <a:defRPr b="1" sz="2000">
                <a:solidFill>
                  <a:srgbClr val="183544"/>
                </a:solidFill>
              </a:defRPr>
            </a:lvl3pPr>
            <a:lvl4pPr lvl="3" rtl="0">
              <a:spcBef>
                <a:spcPts val="0"/>
              </a:spcBef>
              <a:spcAft>
                <a:spcPts val="0"/>
              </a:spcAft>
              <a:buClr>
                <a:srgbClr val="183544"/>
              </a:buClr>
              <a:buSzPts val="2000"/>
              <a:buNone/>
              <a:defRPr b="1" sz="2000">
                <a:solidFill>
                  <a:srgbClr val="183544"/>
                </a:solidFill>
              </a:defRPr>
            </a:lvl4pPr>
            <a:lvl5pPr lvl="4" rtl="0">
              <a:spcBef>
                <a:spcPts val="0"/>
              </a:spcBef>
              <a:spcAft>
                <a:spcPts val="0"/>
              </a:spcAft>
              <a:buClr>
                <a:srgbClr val="183544"/>
              </a:buClr>
              <a:buSzPts val="2000"/>
              <a:buNone/>
              <a:defRPr b="1" sz="2000">
                <a:solidFill>
                  <a:srgbClr val="183544"/>
                </a:solidFill>
              </a:defRPr>
            </a:lvl5pPr>
            <a:lvl6pPr lvl="5" rtl="0">
              <a:spcBef>
                <a:spcPts val="0"/>
              </a:spcBef>
              <a:spcAft>
                <a:spcPts val="0"/>
              </a:spcAft>
              <a:buClr>
                <a:srgbClr val="183544"/>
              </a:buClr>
              <a:buSzPts val="2000"/>
              <a:buNone/>
              <a:defRPr b="1" sz="2000">
                <a:solidFill>
                  <a:srgbClr val="183544"/>
                </a:solidFill>
              </a:defRPr>
            </a:lvl6pPr>
            <a:lvl7pPr lvl="6" rtl="0">
              <a:spcBef>
                <a:spcPts val="0"/>
              </a:spcBef>
              <a:spcAft>
                <a:spcPts val="0"/>
              </a:spcAft>
              <a:buClr>
                <a:srgbClr val="183544"/>
              </a:buClr>
              <a:buSzPts val="2000"/>
              <a:buNone/>
              <a:defRPr b="1" sz="2000">
                <a:solidFill>
                  <a:srgbClr val="183544"/>
                </a:solidFill>
              </a:defRPr>
            </a:lvl7pPr>
            <a:lvl8pPr lvl="7" rtl="0">
              <a:spcBef>
                <a:spcPts val="0"/>
              </a:spcBef>
              <a:spcAft>
                <a:spcPts val="0"/>
              </a:spcAft>
              <a:buClr>
                <a:srgbClr val="183544"/>
              </a:buClr>
              <a:buSzPts val="2000"/>
              <a:buNone/>
              <a:defRPr b="1" sz="2000">
                <a:solidFill>
                  <a:srgbClr val="183544"/>
                </a:solidFill>
              </a:defRPr>
            </a:lvl8pPr>
            <a:lvl9pPr lvl="8" rtl="0">
              <a:spcBef>
                <a:spcPts val="0"/>
              </a:spcBef>
              <a:spcAft>
                <a:spcPts val="0"/>
              </a:spcAft>
              <a:buClr>
                <a:srgbClr val="183544"/>
              </a:buClr>
              <a:buSzPts val="2000"/>
              <a:buNone/>
              <a:defRPr b="1" sz="2000">
                <a:solidFill>
                  <a:srgbClr val="183544"/>
                </a:solidFill>
              </a:defRPr>
            </a:lvl9pPr>
          </a:lstStyle>
          <a:p/>
        </p:txBody>
      </p:sp>
      <p:sp>
        <p:nvSpPr>
          <p:cNvPr id="120" name="Google Shape;120;p16"/>
          <p:cNvSpPr txBox="1"/>
          <p:nvPr>
            <p:ph idx="1" type="body"/>
          </p:nvPr>
        </p:nvSpPr>
        <p:spPr>
          <a:xfrm>
            <a:off x="3166775" y="574649"/>
            <a:ext cx="5382000" cy="27972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500"/>
              </a:spcBef>
              <a:spcAft>
                <a:spcPts val="0"/>
              </a:spcAft>
              <a:buClr>
                <a:schemeClr val="dk1"/>
              </a:buClr>
              <a:buSzPts val="1200"/>
              <a:buChar char="○"/>
              <a:defRPr sz="1200">
                <a:solidFill>
                  <a:schemeClr val="dk1"/>
                </a:solidFill>
              </a:defRPr>
            </a:lvl2pPr>
            <a:lvl3pPr indent="-304800" lvl="2" marL="1371600" rtl="0">
              <a:spcBef>
                <a:spcPts val="500"/>
              </a:spcBef>
              <a:spcAft>
                <a:spcPts val="0"/>
              </a:spcAft>
              <a:buClr>
                <a:schemeClr val="dk1"/>
              </a:buClr>
              <a:buSzPts val="1200"/>
              <a:buChar char="■"/>
              <a:defRPr sz="1200">
                <a:solidFill>
                  <a:schemeClr val="dk1"/>
                </a:solidFill>
              </a:defRPr>
            </a:lvl3pPr>
            <a:lvl4pPr indent="-304800" lvl="3" marL="1828800" rtl="0">
              <a:spcBef>
                <a:spcPts val="500"/>
              </a:spcBef>
              <a:spcAft>
                <a:spcPts val="0"/>
              </a:spcAft>
              <a:buClr>
                <a:schemeClr val="dk1"/>
              </a:buClr>
              <a:buSzPts val="1200"/>
              <a:buChar char="●"/>
              <a:defRPr sz="1200">
                <a:solidFill>
                  <a:schemeClr val="dk1"/>
                </a:solidFill>
              </a:defRPr>
            </a:lvl4pPr>
            <a:lvl5pPr indent="-304800" lvl="4" marL="2286000" rtl="0">
              <a:spcBef>
                <a:spcPts val="500"/>
              </a:spcBef>
              <a:spcAft>
                <a:spcPts val="0"/>
              </a:spcAft>
              <a:buClr>
                <a:schemeClr val="dk1"/>
              </a:buClr>
              <a:buSzPts val="1200"/>
              <a:buChar char="○"/>
              <a:defRPr sz="1200">
                <a:solidFill>
                  <a:schemeClr val="dk1"/>
                </a:solidFill>
              </a:defRPr>
            </a:lvl5pPr>
            <a:lvl6pPr indent="-304800" lvl="5" marL="2743200" rtl="0">
              <a:spcBef>
                <a:spcPts val="500"/>
              </a:spcBef>
              <a:spcAft>
                <a:spcPts val="0"/>
              </a:spcAft>
              <a:buClr>
                <a:schemeClr val="dk1"/>
              </a:buClr>
              <a:buSzPts val="1200"/>
              <a:buChar char="■"/>
              <a:defRPr sz="1200">
                <a:solidFill>
                  <a:schemeClr val="dk1"/>
                </a:solidFill>
              </a:defRPr>
            </a:lvl6pPr>
            <a:lvl7pPr indent="-304800" lvl="6" marL="3200400" rtl="0">
              <a:spcBef>
                <a:spcPts val="500"/>
              </a:spcBef>
              <a:spcAft>
                <a:spcPts val="0"/>
              </a:spcAft>
              <a:buClr>
                <a:schemeClr val="dk1"/>
              </a:buClr>
              <a:buSzPts val="1200"/>
              <a:buChar char="●"/>
              <a:defRPr sz="1200">
                <a:solidFill>
                  <a:schemeClr val="dk1"/>
                </a:solidFill>
              </a:defRPr>
            </a:lvl7pPr>
            <a:lvl8pPr indent="-304800" lvl="7" marL="3657600" rtl="0">
              <a:spcBef>
                <a:spcPts val="500"/>
              </a:spcBef>
              <a:spcAft>
                <a:spcPts val="0"/>
              </a:spcAft>
              <a:buClr>
                <a:schemeClr val="dk1"/>
              </a:buClr>
              <a:buSzPts val="1200"/>
              <a:buChar char="○"/>
              <a:defRPr sz="1200">
                <a:solidFill>
                  <a:schemeClr val="dk1"/>
                </a:solidFill>
              </a:defRPr>
            </a:lvl8pPr>
            <a:lvl9pPr indent="-304800" lvl="8" marL="4114800" rtl="0">
              <a:spcBef>
                <a:spcPts val="500"/>
              </a:spcBef>
              <a:spcAft>
                <a:spcPts val="500"/>
              </a:spcAft>
              <a:buClr>
                <a:schemeClr val="dk1"/>
              </a:buClr>
              <a:buSzPts val="1200"/>
              <a:buChar char="■"/>
              <a:defRPr sz="1200">
                <a:solidFill>
                  <a:schemeClr val="dk1"/>
                </a:solidFill>
              </a:defRPr>
            </a:lvl9pPr>
          </a:lstStyle>
          <a:p/>
        </p:txBody>
      </p:sp>
      <p:sp>
        <p:nvSpPr>
          <p:cNvPr id="121" name="Google Shape;121;p16"/>
          <p:cNvSpPr txBox="1"/>
          <p:nvPr>
            <p:ph idx="3" type="subTitle"/>
          </p:nvPr>
        </p:nvSpPr>
        <p:spPr>
          <a:xfrm>
            <a:off x="3166551" y="4514675"/>
            <a:ext cx="4267500" cy="221700"/>
          </a:xfrm>
          <a:prstGeom prst="rect">
            <a:avLst/>
          </a:prstGeom>
        </p:spPr>
        <p:txBody>
          <a:bodyPr anchorCtr="0" anchor="t" bIns="0" lIns="0" spcFirstLastPara="1" rIns="0" wrap="square" tIns="91425">
            <a:noAutofit/>
          </a:bodyPr>
          <a:lstStyle>
            <a:lvl1pPr lvl="0" rtl="0">
              <a:spcBef>
                <a:spcPts val="0"/>
              </a:spcBef>
              <a:spcAft>
                <a:spcPts val="0"/>
              </a:spcAft>
              <a:buClr>
                <a:srgbClr val="FEC41B"/>
              </a:buClr>
              <a:buSzPts val="1200"/>
              <a:buNone/>
              <a:defRPr b="1">
                <a:solidFill>
                  <a:srgbClr val="FEC41B"/>
                </a:solidFill>
              </a:defRPr>
            </a:lvl1pPr>
            <a:lvl2pPr lvl="1" rtl="0">
              <a:spcBef>
                <a:spcPts val="1600"/>
              </a:spcBef>
              <a:spcAft>
                <a:spcPts val="0"/>
              </a:spcAft>
              <a:buClr>
                <a:srgbClr val="FEC41B"/>
              </a:buClr>
              <a:buSzPts val="1200"/>
              <a:buNone/>
              <a:defRPr b="1">
                <a:solidFill>
                  <a:srgbClr val="FEC41B"/>
                </a:solidFill>
              </a:defRPr>
            </a:lvl2pPr>
            <a:lvl3pPr lvl="2" rtl="0">
              <a:spcBef>
                <a:spcPts val="1600"/>
              </a:spcBef>
              <a:spcAft>
                <a:spcPts val="0"/>
              </a:spcAft>
              <a:buClr>
                <a:srgbClr val="FEC41B"/>
              </a:buClr>
              <a:buSzPts val="1200"/>
              <a:buNone/>
              <a:defRPr b="1">
                <a:solidFill>
                  <a:srgbClr val="FEC41B"/>
                </a:solidFill>
              </a:defRPr>
            </a:lvl3pPr>
            <a:lvl4pPr lvl="3" rtl="0">
              <a:spcBef>
                <a:spcPts val="1600"/>
              </a:spcBef>
              <a:spcAft>
                <a:spcPts val="0"/>
              </a:spcAft>
              <a:buClr>
                <a:srgbClr val="FEC41B"/>
              </a:buClr>
              <a:buSzPts val="1200"/>
              <a:buNone/>
              <a:defRPr b="1">
                <a:solidFill>
                  <a:srgbClr val="FEC41B"/>
                </a:solidFill>
              </a:defRPr>
            </a:lvl4pPr>
            <a:lvl5pPr lvl="4" rtl="0">
              <a:spcBef>
                <a:spcPts val="1600"/>
              </a:spcBef>
              <a:spcAft>
                <a:spcPts val="0"/>
              </a:spcAft>
              <a:buClr>
                <a:srgbClr val="FEC41B"/>
              </a:buClr>
              <a:buSzPts val="1200"/>
              <a:buNone/>
              <a:defRPr b="1">
                <a:solidFill>
                  <a:srgbClr val="FEC41B"/>
                </a:solidFill>
              </a:defRPr>
            </a:lvl5pPr>
            <a:lvl6pPr lvl="5" rtl="0">
              <a:spcBef>
                <a:spcPts val="1600"/>
              </a:spcBef>
              <a:spcAft>
                <a:spcPts val="0"/>
              </a:spcAft>
              <a:buClr>
                <a:srgbClr val="FEC41B"/>
              </a:buClr>
              <a:buSzPts val="1200"/>
              <a:buNone/>
              <a:defRPr b="1">
                <a:solidFill>
                  <a:srgbClr val="FEC41B"/>
                </a:solidFill>
              </a:defRPr>
            </a:lvl6pPr>
            <a:lvl7pPr lvl="6" rtl="0">
              <a:spcBef>
                <a:spcPts val="1600"/>
              </a:spcBef>
              <a:spcAft>
                <a:spcPts val="0"/>
              </a:spcAft>
              <a:buClr>
                <a:srgbClr val="FEC41B"/>
              </a:buClr>
              <a:buSzPts val="1200"/>
              <a:buNone/>
              <a:defRPr b="1">
                <a:solidFill>
                  <a:srgbClr val="FEC41B"/>
                </a:solidFill>
              </a:defRPr>
            </a:lvl7pPr>
            <a:lvl8pPr lvl="7" rtl="0">
              <a:spcBef>
                <a:spcPts val="1600"/>
              </a:spcBef>
              <a:spcAft>
                <a:spcPts val="0"/>
              </a:spcAft>
              <a:buClr>
                <a:srgbClr val="FEC41B"/>
              </a:buClr>
              <a:buSzPts val="1200"/>
              <a:buNone/>
              <a:defRPr b="1">
                <a:solidFill>
                  <a:srgbClr val="FEC41B"/>
                </a:solidFill>
              </a:defRPr>
            </a:lvl8pPr>
            <a:lvl9pPr lvl="8" rtl="0">
              <a:spcBef>
                <a:spcPts val="1600"/>
              </a:spcBef>
              <a:spcAft>
                <a:spcPts val="1600"/>
              </a:spcAft>
              <a:buClr>
                <a:srgbClr val="FEC41B"/>
              </a:buClr>
              <a:buSzPts val="1200"/>
              <a:buNone/>
              <a:defRPr b="1">
                <a:solidFill>
                  <a:srgbClr val="FEC41B"/>
                </a:solidFill>
              </a:defRPr>
            </a:lvl9pPr>
          </a:lstStyle>
          <a:p/>
        </p:txBody>
      </p:sp>
      <p:grpSp>
        <p:nvGrpSpPr>
          <p:cNvPr id="122" name="Google Shape;122;p16"/>
          <p:cNvGrpSpPr/>
          <p:nvPr/>
        </p:nvGrpSpPr>
        <p:grpSpPr>
          <a:xfrm>
            <a:off x="3166760" y="332138"/>
            <a:ext cx="705527" cy="45826"/>
            <a:chOff x="4580561" y="2589004"/>
            <a:chExt cx="1064464" cy="25200"/>
          </a:xfrm>
        </p:grpSpPr>
        <p:sp>
          <p:nvSpPr>
            <p:cNvPr id="123" name="Google Shape;123;p16"/>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24" name="Google Shape;124;p16"/>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25" name="Google Shape;125;p16"/>
          <p:cNvSpPr txBox="1"/>
          <p:nvPr>
            <p:ph idx="4"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dk1"/>
                </a:solidFill>
                <a:latin typeface="Rubik"/>
                <a:ea typeface="Rubik"/>
                <a:cs typeface="Rubik"/>
                <a:sym typeface="Rubik"/>
              </a:defRPr>
            </a:lvl1pPr>
            <a:lvl2pPr lvl="1" rtl="0" algn="r">
              <a:buNone/>
              <a:defRPr sz="800">
                <a:solidFill>
                  <a:schemeClr val="dk1"/>
                </a:solidFill>
                <a:latin typeface="Rubik"/>
                <a:ea typeface="Rubik"/>
                <a:cs typeface="Rubik"/>
                <a:sym typeface="Rubik"/>
              </a:defRPr>
            </a:lvl2pPr>
            <a:lvl3pPr lvl="2" rtl="0" algn="r">
              <a:buNone/>
              <a:defRPr sz="800">
                <a:solidFill>
                  <a:schemeClr val="dk1"/>
                </a:solidFill>
                <a:latin typeface="Rubik"/>
                <a:ea typeface="Rubik"/>
                <a:cs typeface="Rubik"/>
                <a:sym typeface="Rubik"/>
              </a:defRPr>
            </a:lvl3pPr>
            <a:lvl4pPr lvl="3" rtl="0" algn="r">
              <a:buNone/>
              <a:defRPr sz="800">
                <a:solidFill>
                  <a:schemeClr val="dk1"/>
                </a:solidFill>
                <a:latin typeface="Rubik"/>
                <a:ea typeface="Rubik"/>
                <a:cs typeface="Rubik"/>
                <a:sym typeface="Rubik"/>
              </a:defRPr>
            </a:lvl4pPr>
            <a:lvl5pPr lvl="4" rtl="0" algn="r">
              <a:buNone/>
              <a:defRPr sz="800">
                <a:solidFill>
                  <a:schemeClr val="dk1"/>
                </a:solidFill>
                <a:latin typeface="Rubik"/>
                <a:ea typeface="Rubik"/>
                <a:cs typeface="Rubik"/>
                <a:sym typeface="Rubik"/>
              </a:defRPr>
            </a:lvl5pPr>
            <a:lvl6pPr lvl="5" rtl="0" algn="r">
              <a:buNone/>
              <a:defRPr sz="800">
                <a:solidFill>
                  <a:schemeClr val="dk1"/>
                </a:solidFill>
                <a:latin typeface="Rubik"/>
                <a:ea typeface="Rubik"/>
                <a:cs typeface="Rubik"/>
                <a:sym typeface="Rubik"/>
              </a:defRPr>
            </a:lvl6pPr>
            <a:lvl7pPr lvl="6" rtl="0" algn="r">
              <a:buNone/>
              <a:defRPr sz="800">
                <a:solidFill>
                  <a:schemeClr val="dk1"/>
                </a:solidFill>
                <a:latin typeface="Rubik"/>
                <a:ea typeface="Rubik"/>
                <a:cs typeface="Rubik"/>
                <a:sym typeface="Rubik"/>
              </a:defRPr>
            </a:lvl7pPr>
            <a:lvl8pPr lvl="7" rtl="0" algn="r">
              <a:buNone/>
              <a:defRPr sz="800">
                <a:solidFill>
                  <a:schemeClr val="dk1"/>
                </a:solidFill>
                <a:latin typeface="Rubik"/>
                <a:ea typeface="Rubik"/>
                <a:cs typeface="Rubik"/>
                <a:sym typeface="Rubik"/>
              </a:defRPr>
            </a:lvl8pPr>
            <a:lvl9pPr lvl="8" rtl="0" algn="r">
              <a:buNone/>
              <a:defRPr sz="800">
                <a:solidFill>
                  <a:schemeClr val="dk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pic>
        <p:nvPicPr>
          <p:cNvPr id="126" name="Google Shape;126;p16"/>
          <p:cNvPicPr preferRelativeResize="0"/>
          <p:nvPr/>
        </p:nvPicPr>
        <p:blipFill>
          <a:blip r:embed="rId2">
            <a:alphaModFix/>
          </a:blip>
          <a:stretch>
            <a:fillRect/>
          </a:stretch>
        </p:blipFill>
        <p:spPr>
          <a:xfrm>
            <a:off x="7620012" y="4610650"/>
            <a:ext cx="1103976" cy="2422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1 1 1 4 1">
  <p:cSld name="TITLE_AND_BODY_2_2_1_4_1">
    <p:bg>
      <p:bgPr>
        <a:solidFill>
          <a:schemeClr val="lt1"/>
        </a:solidFill>
      </p:bgPr>
    </p:bg>
    <p:spTree>
      <p:nvGrpSpPr>
        <p:cNvPr id="127" name="Shape 127"/>
        <p:cNvGrpSpPr/>
        <p:nvPr/>
      </p:nvGrpSpPr>
      <p:grpSpPr>
        <a:xfrm>
          <a:off x="0" y="0"/>
          <a:ext cx="0" cy="0"/>
          <a:chOff x="0" y="0"/>
          <a:chExt cx="0" cy="0"/>
        </a:xfrm>
      </p:grpSpPr>
      <p:sp>
        <p:nvSpPr>
          <p:cNvPr id="128" name="Google Shape;128;p17"/>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29" name="Google Shape;129;p17"/>
          <p:cNvSpPr/>
          <p:nvPr>
            <p:ph idx="2" type="pic"/>
          </p:nvPr>
        </p:nvSpPr>
        <p:spPr>
          <a:xfrm>
            <a:off x="4687425" y="388500"/>
            <a:ext cx="4037700" cy="4366500"/>
          </a:xfrm>
          <a:prstGeom prst="rect">
            <a:avLst/>
          </a:prstGeom>
          <a:noFill/>
          <a:ln>
            <a:noFill/>
          </a:ln>
        </p:spPr>
      </p:sp>
      <p:sp>
        <p:nvSpPr>
          <p:cNvPr id="130" name="Google Shape;130;p17"/>
          <p:cNvSpPr txBox="1"/>
          <p:nvPr>
            <p:ph type="title"/>
          </p:nvPr>
        </p:nvSpPr>
        <p:spPr>
          <a:xfrm>
            <a:off x="410747" y="727279"/>
            <a:ext cx="3983400" cy="393600"/>
          </a:xfrm>
          <a:prstGeom prst="rect">
            <a:avLst/>
          </a:prstGeom>
        </p:spPr>
        <p:txBody>
          <a:bodyPr anchorCtr="0" anchor="t" bIns="0" lIns="0" spcFirstLastPara="1" rIns="0" wrap="square" tIns="91425">
            <a:noAutofit/>
          </a:bodyPr>
          <a:lstStyle>
            <a:lvl1pPr lvl="0" rtl="0">
              <a:spcBef>
                <a:spcPts val="0"/>
              </a:spcBef>
              <a:spcAft>
                <a:spcPts val="0"/>
              </a:spcAft>
              <a:buClr>
                <a:srgbClr val="183544"/>
              </a:buClr>
              <a:buSzPts val="2000"/>
              <a:buNone/>
              <a:defRPr sz="2000">
                <a:solidFill>
                  <a:srgbClr val="183544"/>
                </a:solidFill>
              </a:defRPr>
            </a:lvl1pPr>
            <a:lvl2pPr lvl="1" rtl="0">
              <a:spcBef>
                <a:spcPts val="0"/>
              </a:spcBef>
              <a:spcAft>
                <a:spcPts val="0"/>
              </a:spcAft>
              <a:buClr>
                <a:srgbClr val="183544"/>
              </a:buClr>
              <a:buSzPts val="2000"/>
              <a:buNone/>
              <a:defRPr b="1" sz="2000">
                <a:solidFill>
                  <a:srgbClr val="183544"/>
                </a:solidFill>
              </a:defRPr>
            </a:lvl2pPr>
            <a:lvl3pPr lvl="2" rtl="0">
              <a:spcBef>
                <a:spcPts val="0"/>
              </a:spcBef>
              <a:spcAft>
                <a:spcPts val="0"/>
              </a:spcAft>
              <a:buClr>
                <a:srgbClr val="183544"/>
              </a:buClr>
              <a:buSzPts val="2000"/>
              <a:buNone/>
              <a:defRPr b="1" sz="2000">
                <a:solidFill>
                  <a:srgbClr val="183544"/>
                </a:solidFill>
              </a:defRPr>
            </a:lvl3pPr>
            <a:lvl4pPr lvl="3" rtl="0">
              <a:spcBef>
                <a:spcPts val="0"/>
              </a:spcBef>
              <a:spcAft>
                <a:spcPts val="0"/>
              </a:spcAft>
              <a:buClr>
                <a:srgbClr val="183544"/>
              </a:buClr>
              <a:buSzPts val="2000"/>
              <a:buNone/>
              <a:defRPr b="1" sz="2000">
                <a:solidFill>
                  <a:srgbClr val="183544"/>
                </a:solidFill>
              </a:defRPr>
            </a:lvl4pPr>
            <a:lvl5pPr lvl="4" rtl="0">
              <a:spcBef>
                <a:spcPts val="0"/>
              </a:spcBef>
              <a:spcAft>
                <a:spcPts val="0"/>
              </a:spcAft>
              <a:buClr>
                <a:srgbClr val="183544"/>
              </a:buClr>
              <a:buSzPts val="2000"/>
              <a:buNone/>
              <a:defRPr b="1" sz="2000">
                <a:solidFill>
                  <a:srgbClr val="183544"/>
                </a:solidFill>
              </a:defRPr>
            </a:lvl5pPr>
            <a:lvl6pPr lvl="5" rtl="0">
              <a:spcBef>
                <a:spcPts val="0"/>
              </a:spcBef>
              <a:spcAft>
                <a:spcPts val="0"/>
              </a:spcAft>
              <a:buClr>
                <a:srgbClr val="183544"/>
              </a:buClr>
              <a:buSzPts val="2000"/>
              <a:buNone/>
              <a:defRPr b="1" sz="2000">
                <a:solidFill>
                  <a:srgbClr val="183544"/>
                </a:solidFill>
              </a:defRPr>
            </a:lvl6pPr>
            <a:lvl7pPr lvl="6" rtl="0">
              <a:spcBef>
                <a:spcPts val="0"/>
              </a:spcBef>
              <a:spcAft>
                <a:spcPts val="0"/>
              </a:spcAft>
              <a:buClr>
                <a:srgbClr val="183544"/>
              </a:buClr>
              <a:buSzPts val="2000"/>
              <a:buNone/>
              <a:defRPr b="1" sz="2000">
                <a:solidFill>
                  <a:srgbClr val="183544"/>
                </a:solidFill>
              </a:defRPr>
            </a:lvl7pPr>
            <a:lvl8pPr lvl="7" rtl="0">
              <a:spcBef>
                <a:spcPts val="0"/>
              </a:spcBef>
              <a:spcAft>
                <a:spcPts val="0"/>
              </a:spcAft>
              <a:buClr>
                <a:srgbClr val="183544"/>
              </a:buClr>
              <a:buSzPts val="2000"/>
              <a:buNone/>
              <a:defRPr b="1" sz="2000">
                <a:solidFill>
                  <a:srgbClr val="183544"/>
                </a:solidFill>
              </a:defRPr>
            </a:lvl8pPr>
            <a:lvl9pPr lvl="8" rtl="0">
              <a:spcBef>
                <a:spcPts val="0"/>
              </a:spcBef>
              <a:spcAft>
                <a:spcPts val="0"/>
              </a:spcAft>
              <a:buClr>
                <a:srgbClr val="183544"/>
              </a:buClr>
              <a:buSzPts val="2000"/>
              <a:buNone/>
              <a:defRPr b="1" sz="2000">
                <a:solidFill>
                  <a:srgbClr val="183544"/>
                </a:solidFill>
              </a:defRPr>
            </a:lvl9pPr>
          </a:lstStyle>
          <a:p/>
        </p:txBody>
      </p:sp>
      <p:sp>
        <p:nvSpPr>
          <p:cNvPr id="131" name="Google Shape;131;p17"/>
          <p:cNvSpPr txBox="1"/>
          <p:nvPr>
            <p:ph idx="1" type="subTitle"/>
          </p:nvPr>
        </p:nvSpPr>
        <p:spPr>
          <a:xfrm>
            <a:off x="410732" y="489857"/>
            <a:ext cx="3983400" cy="221700"/>
          </a:xfrm>
          <a:prstGeom prst="rect">
            <a:avLst/>
          </a:prstGeom>
        </p:spPr>
        <p:txBody>
          <a:bodyPr anchorCtr="0" anchor="t" bIns="0" lIns="0" spcFirstLastPara="1" rIns="0" wrap="square" tIns="91425">
            <a:noAutofit/>
          </a:bodyPr>
          <a:lstStyle>
            <a:lvl1pPr lvl="0" rtl="0">
              <a:spcBef>
                <a:spcPts val="0"/>
              </a:spcBef>
              <a:spcAft>
                <a:spcPts val="0"/>
              </a:spcAft>
              <a:buClr>
                <a:srgbClr val="FEC41B"/>
              </a:buClr>
              <a:buSzPts val="1200"/>
              <a:buNone/>
              <a:defRPr b="1">
                <a:solidFill>
                  <a:srgbClr val="FEC41B"/>
                </a:solidFill>
              </a:defRPr>
            </a:lvl1pPr>
            <a:lvl2pPr lvl="1" rtl="0">
              <a:spcBef>
                <a:spcPts val="1600"/>
              </a:spcBef>
              <a:spcAft>
                <a:spcPts val="0"/>
              </a:spcAft>
              <a:buClr>
                <a:srgbClr val="FEC41B"/>
              </a:buClr>
              <a:buSzPts val="1200"/>
              <a:buNone/>
              <a:defRPr b="1">
                <a:solidFill>
                  <a:srgbClr val="FEC41B"/>
                </a:solidFill>
              </a:defRPr>
            </a:lvl2pPr>
            <a:lvl3pPr lvl="2" rtl="0">
              <a:spcBef>
                <a:spcPts val="1600"/>
              </a:spcBef>
              <a:spcAft>
                <a:spcPts val="0"/>
              </a:spcAft>
              <a:buClr>
                <a:srgbClr val="FEC41B"/>
              </a:buClr>
              <a:buSzPts val="1200"/>
              <a:buNone/>
              <a:defRPr b="1">
                <a:solidFill>
                  <a:srgbClr val="FEC41B"/>
                </a:solidFill>
              </a:defRPr>
            </a:lvl3pPr>
            <a:lvl4pPr lvl="3" rtl="0">
              <a:spcBef>
                <a:spcPts val="1600"/>
              </a:spcBef>
              <a:spcAft>
                <a:spcPts val="0"/>
              </a:spcAft>
              <a:buClr>
                <a:srgbClr val="FEC41B"/>
              </a:buClr>
              <a:buSzPts val="1200"/>
              <a:buNone/>
              <a:defRPr b="1">
                <a:solidFill>
                  <a:srgbClr val="FEC41B"/>
                </a:solidFill>
              </a:defRPr>
            </a:lvl4pPr>
            <a:lvl5pPr lvl="4" rtl="0">
              <a:spcBef>
                <a:spcPts val="1600"/>
              </a:spcBef>
              <a:spcAft>
                <a:spcPts val="0"/>
              </a:spcAft>
              <a:buClr>
                <a:srgbClr val="FEC41B"/>
              </a:buClr>
              <a:buSzPts val="1200"/>
              <a:buNone/>
              <a:defRPr b="1">
                <a:solidFill>
                  <a:srgbClr val="FEC41B"/>
                </a:solidFill>
              </a:defRPr>
            </a:lvl5pPr>
            <a:lvl6pPr lvl="5" rtl="0">
              <a:spcBef>
                <a:spcPts val="1600"/>
              </a:spcBef>
              <a:spcAft>
                <a:spcPts val="0"/>
              </a:spcAft>
              <a:buClr>
                <a:srgbClr val="FEC41B"/>
              </a:buClr>
              <a:buSzPts val="1200"/>
              <a:buNone/>
              <a:defRPr b="1">
                <a:solidFill>
                  <a:srgbClr val="FEC41B"/>
                </a:solidFill>
              </a:defRPr>
            </a:lvl6pPr>
            <a:lvl7pPr lvl="6" rtl="0">
              <a:spcBef>
                <a:spcPts val="1600"/>
              </a:spcBef>
              <a:spcAft>
                <a:spcPts val="0"/>
              </a:spcAft>
              <a:buClr>
                <a:srgbClr val="FEC41B"/>
              </a:buClr>
              <a:buSzPts val="1200"/>
              <a:buNone/>
              <a:defRPr b="1">
                <a:solidFill>
                  <a:srgbClr val="FEC41B"/>
                </a:solidFill>
              </a:defRPr>
            </a:lvl7pPr>
            <a:lvl8pPr lvl="7" rtl="0">
              <a:spcBef>
                <a:spcPts val="1600"/>
              </a:spcBef>
              <a:spcAft>
                <a:spcPts val="0"/>
              </a:spcAft>
              <a:buClr>
                <a:srgbClr val="FEC41B"/>
              </a:buClr>
              <a:buSzPts val="1200"/>
              <a:buNone/>
              <a:defRPr b="1">
                <a:solidFill>
                  <a:srgbClr val="FEC41B"/>
                </a:solidFill>
              </a:defRPr>
            </a:lvl8pPr>
            <a:lvl9pPr lvl="8" rtl="0">
              <a:spcBef>
                <a:spcPts val="1600"/>
              </a:spcBef>
              <a:spcAft>
                <a:spcPts val="1600"/>
              </a:spcAft>
              <a:buClr>
                <a:srgbClr val="FEC41B"/>
              </a:buClr>
              <a:buSzPts val="1200"/>
              <a:buNone/>
              <a:defRPr b="1">
                <a:solidFill>
                  <a:srgbClr val="FEC41B"/>
                </a:solidFill>
              </a:defRPr>
            </a:lvl9pPr>
          </a:lstStyle>
          <a:p/>
        </p:txBody>
      </p:sp>
      <p:pic>
        <p:nvPicPr>
          <p:cNvPr id="132" name="Google Shape;132;p17"/>
          <p:cNvPicPr preferRelativeResize="0"/>
          <p:nvPr/>
        </p:nvPicPr>
        <p:blipFill>
          <a:blip r:embed="rId2">
            <a:alphaModFix/>
          </a:blip>
          <a:stretch>
            <a:fillRect/>
          </a:stretch>
        </p:blipFill>
        <p:spPr>
          <a:xfrm>
            <a:off x="430925" y="4603830"/>
            <a:ext cx="1166118" cy="255840"/>
          </a:xfrm>
          <a:prstGeom prst="rect">
            <a:avLst/>
          </a:prstGeom>
          <a:noFill/>
          <a:ln>
            <a:noFill/>
          </a:ln>
        </p:spPr>
      </p:pic>
      <p:sp>
        <p:nvSpPr>
          <p:cNvPr id="133" name="Google Shape;133;p17"/>
          <p:cNvSpPr txBox="1"/>
          <p:nvPr>
            <p:ph idx="3" type="body"/>
          </p:nvPr>
        </p:nvSpPr>
        <p:spPr>
          <a:xfrm>
            <a:off x="410775" y="1365400"/>
            <a:ext cx="3983400" cy="28449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500"/>
              </a:spcBef>
              <a:spcAft>
                <a:spcPts val="0"/>
              </a:spcAft>
              <a:buClr>
                <a:schemeClr val="dk1"/>
              </a:buClr>
              <a:buSzPts val="1200"/>
              <a:buChar char="○"/>
              <a:defRPr sz="1200">
                <a:solidFill>
                  <a:schemeClr val="dk1"/>
                </a:solidFill>
              </a:defRPr>
            </a:lvl2pPr>
            <a:lvl3pPr indent="-304800" lvl="2" marL="1371600" rtl="0">
              <a:spcBef>
                <a:spcPts val="500"/>
              </a:spcBef>
              <a:spcAft>
                <a:spcPts val="0"/>
              </a:spcAft>
              <a:buClr>
                <a:schemeClr val="dk1"/>
              </a:buClr>
              <a:buSzPts val="1200"/>
              <a:buChar char="■"/>
              <a:defRPr sz="1200">
                <a:solidFill>
                  <a:schemeClr val="dk1"/>
                </a:solidFill>
              </a:defRPr>
            </a:lvl3pPr>
            <a:lvl4pPr indent="-304800" lvl="3" marL="1828800" rtl="0">
              <a:spcBef>
                <a:spcPts val="500"/>
              </a:spcBef>
              <a:spcAft>
                <a:spcPts val="0"/>
              </a:spcAft>
              <a:buClr>
                <a:schemeClr val="dk1"/>
              </a:buClr>
              <a:buSzPts val="1200"/>
              <a:buChar char="●"/>
              <a:defRPr sz="1200">
                <a:solidFill>
                  <a:schemeClr val="dk1"/>
                </a:solidFill>
              </a:defRPr>
            </a:lvl4pPr>
            <a:lvl5pPr indent="-304800" lvl="4" marL="2286000" rtl="0">
              <a:spcBef>
                <a:spcPts val="500"/>
              </a:spcBef>
              <a:spcAft>
                <a:spcPts val="0"/>
              </a:spcAft>
              <a:buClr>
                <a:schemeClr val="dk1"/>
              </a:buClr>
              <a:buSzPts val="1200"/>
              <a:buChar char="○"/>
              <a:defRPr sz="1200">
                <a:solidFill>
                  <a:schemeClr val="dk1"/>
                </a:solidFill>
              </a:defRPr>
            </a:lvl5pPr>
            <a:lvl6pPr indent="-304800" lvl="5" marL="2743200" rtl="0">
              <a:spcBef>
                <a:spcPts val="500"/>
              </a:spcBef>
              <a:spcAft>
                <a:spcPts val="0"/>
              </a:spcAft>
              <a:buClr>
                <a:schemeClr val="dk1"/>
              </a:buClr>
              <a:buSzPts val="1200"/>
              <a:buChar char="■"/>
              <a:defRPr sz="1200">
                <a:solidFill>
                  <a:schemeClr val="dk1"/>
                </a:solidFill>
              </a:defRPr>
            </a:lvl6pPr>
            <a:lvl7pPr indent="-304800" lvl="6" marL="3200400" rtl="0">
              <a:spcBef>
                <a:spcPts val="500"/>
              </a:spcBef>
              <a:spcAft>
                <a:spcPts val="0"/>
              </a:spcAft>
              <a:buClr>
                <a:schemeClr val="dk1"/>
              </a:buClr>
              <a:buSzPts val="1200"/>
              <a:buChar char="●"/>
              <a:defRPr sz="1200">
                <a:solidFill>
                  <a:schemeClr val="dk1"/>
                </a:solidFill>
              </a:defRPr>
            </a:lvl7pPr>
            <a:lvl8pPr indent="-304800" lvl="7" marL="3657600" rtl="0">
              <a:spcBef>
                <a:spcPts val="500"/>
              </a:spcBef>
              <a:spcAft>
                <a:spcPts val="0"/>
              </a:spcAft>
              <a:buClr>
                <a:schemeClr val="dk1"/>
              </a:buClr>
              <a:buSzPts val="1200"/>
              <a:buChar char="○"/>
              <a:defRPr sz="1200">
                <a:solidFill>
                  <a:schemeClr val="dk1"/>
                </a:solidFill>
              </a:defRPr>
            </a:lvl8pPr>
            <a:lvl9pPr indent="-304800" lvl="8" marL="4114800" rtl="0">
              <a:spcBef>
                <a:spcPts val="500"/>
              </a:spcBef>
              <a:spcAft>
                <a:spcPts val="500"/>
              </a:spcAft>
              <a:buClr>
                <a:schemeClr val="dk1"/>
              </a:buClr>
              <a:buSzPts val="1200"/>
              <a:buChar char="■"/>
              <a:defRPr sz="1200">
                <a:solidFill>
                  <a:schemeClr val="dk1"/>
                </a:solidFill>
              </a:defRPr>
            </a:lvl9pPr>
          </a:lstStyle>
          <a:p/>
        </p:txBody>
      </p:sp>
      <p:grpSp>
        <p:nvGrpSpPr>
          <p:cNvPr id="134" name="Google Shape;134;p17"/>
          <p:cNvGrpSpPr/>
          <p:nvPr/>
        </p:nvGrpSpPr>
        <p:grpSpPr>
          <a:xfrm>
            <a:off x="431017" y="383406"/>
            <a:ext cx="745763" cy="45826"/>
            <a:chOff x="4580561" y="2589004"/>
            <a:chExt cx="1064464" cy="25200"/>
          </a:xfrm>
        </p:grpSpPr>
        <p:sp>
          <p:nvSpPr>
            <p:cNvPr id="135" name="Google Shape;135;p17"/>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36" name="Google Shape;136;p17"/>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37" name="Google Shape;137;p17"/>
          <p:cNvSpPr txBox="1"/>
          <p:nvPr>
            <p:ph idx="4"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dk1"/>
                </a:solidFill>
                <a:latin typeface="Rubik"/>
                <a:ea typeface="Rubik"/>
                <a:cs typeface="Rubik"/>
                <a:sym typeface="Rubik"/>
              </a:defRPr>
            </a:lvl1pPr>
            <a:lvl2pPr lvl="1" rtl="0" algn="r">
              <a:buNone/>
              <a:defRPr sz="800">
                <a:solidFill>
                  <a:schemeClr val="dk1"/>
                </a:solidFill>
                <a:latin typeface="Rubik"/>
                <a:ea typeface="Rubik"/>
                <a:cs typeface="Rubik"/>
                <a:sym typeface="Rubik"/>
              </a:defRPr>
            </a:lvl2pPr>
            <a:lvl3pPr lvl="2" rtl="0" algn="r">
              <a:buNone/>
              <a:defRPr sz="800">
                <a:solidFill>
                  <a:schemeClr val="dk1"/>
                </a:solidFill>
                <a:latin typeface="Rubik"/>
                <a:ea typeface="Rubik"/>
                <a:cs typeface="Rubik"/>
                <a:sym typeface="Rubik"/>
              </a:defRPr>
            </a:lvl3pPr>
            <a:lvl4pPr lvl="3" rtl="0" algn="r">
              <a:buNone/>
              <a:defRPr sz="800">
                <a:solidFill>
                  <a:schemeClr val="dk1"/>
                </a:solidFill>
                <a:latin typeface="Rubik"/>
                <a:ea typeface="Rubik"/>
                <a:cs typeface="Rubik"/>
                <a:sym typeface="Rubik"/>
              </a:defRPr>
            </a:lvl4pPr>
            <a:lvl5pPr lvl="4" rtl="0" algn="r">
              <a:buNone/>
              <a:defRPr sz="800">
                <a:solidFill>
                  <a:schemeClr val="dk1"/>
                </a:solidFill>
                <a:latin typeface="Rubik"/>
                <a:ea typeface="Rubik"/>
                <a:cs typeface="Rubik"/>
                <a:sym typeface="Rubik"/>
              </a:defRPr>
            </a:lvl5pPr>
            <a:lvl6pPr lvl="5" rtl="0" algn="r">
              <a:buNone/>
              <a:defRPr sz="800">
                <a:solidFill>
                  <a:schemeClr val="dk1"/>
                </a:solidFill>
                <a:latin typeface="Rubik"/>
                <a:ea typeface="Rubik"/>
                <a:cs typeface="Rubik"/>
                <a:sym typeface="Rubik"/>
              </a:defRPr>
            </a:lvl6pPr>
            <a:lvl7pPr lvl="6" rtl="0" algn="r">
              <a:buNone/>
              <a:defRPr sz="800">
                <a:solidFill>
                  <a:schemeClr val="dk1"/>
                </a:solidFill>
                <a:latin typeface="Rubik"/>
                <a:ea typeface="Rubik"/>
                <a:cs typeface="Rubik"/>
                <a:sym typeface="Rubik"/>
              </a:defRPr>
            </a:lvl7pPr>
            <a:lvl8pPr lvl="7" rtl="0" algn="r">
              <a:buNone/>
              <a:defRPr sz="800">
                <a:solidFill>
                  <a:schemeClr val="dk1"/>
                </a:solidFill>
                <a:latin typeface="Rubik"/>
                <a:ea typeface="Rubik"/>
                <a:cs typeface="Rubik"/>
                <a:sym typeface="Rubik"/>
              </a:defRPr>
            </a:lvl8pPr>
            <a:lvl9pPr lvl="8" rtl="0" algn="r">
              <a:buNone/>
              <a:defRPr sz="800">
                <a:solidFill>
                  <a:schemeClr val="dk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1 1 1 4 1 1">
  <p:cSld name="TITLE_AND_BODY_2_2_1_4_1_1">
    <p:bg>
      <p:bgPr>
        <a:gradFill>
          <a:gsLst>
            <a:gs pos="0">
              <a:srgbClr val="295C75"/>
            </a:gs>
            <a:gs pos="100000">
              <a:srgbClr val="091013"/>
            </a:gs>
          </a:gsLst>
          <a:path path="circle">
            <a:fillToRect b="50%" l="50%" r="50%" t="50%"/>
          </a:path>
          <a:tileRect/>
        </a:gradFill>
      </p:bgPr>
    </p:bg>
    <p:spTree>
      <p:nvGrpSpPr>
        <p:cNvPr id="138" name="Shape 138"/>
        <p:cNvGrpSpPr/>
        <p:nvPr/>
      </p:nvGrpSpPr>
      <p:grpSpPr>
        <a:xfrm>
          <a:off x="0" y="0"/>
          <a:ext cx="0" cy="0"/>
          <a:chOff x="0" y="0"/>
          <a:chExt cx="0" cy="0"/>
        </a:xfrm>
      </p:grpSpPr>
      <p:sp>
        <p:nvSpPr>
          <p:cNvPr id="139" name="Google Shape;139;p18"/>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40" name="Google Shape;140;p18"/>
          <p:cNvSpPr/>
          <p:nvPr>
            <p:ph idx="2" type="pic"/>
          </p:nvPr>
        </p:nvSpPr>
        <p:spPr>
          <a:xfrm>
            <a:off x="4687425" y="0"/>
            <a:ext cx="4456500" cy="5143500"/>
          </a:xfrm>
          <a:prstGeom prst="rect">
            <a:avLst/>
          </a:prstGeom>
          <a:noFill/>
          <a:ln>
            <a:noFill/>
          </a:ln>
        </p:spPr>
      </p:sp>
      <p:sp>
        <p:nvSpPr>
          <p:cNvPr id="141" name="Google Shape;141;p18"/>
          <p:cNvSpPr txBox="1"/>
          <p:nvPr>
            <p:ph type="title"/>
          </p:nvPr>
        </p:nvSpPr>
        <p:spPr>
          <a:xfrm>
            <a:off x="410750" y="3015975"/>
            <a:ext cx="2970300" cy="1383900"/>
          </a:xfrm>
          <a:prstGeom prst="rect">
            <a:avLst/>
          </a:prstGeom>
        </p:spPr>
        <p:txBody>
          <a:bodyPr anchorCtr="0" anchor="t" bIns="0" lIns="0" spcFirstLastPara="1" rIns="0"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b="1" sz="1600"/>
            </a:lvl2pPr>
            <a:lvl3pPr lvl="2" rtl="0">
              <a:spcBef>
                <a:spcPts val="0"/>
              </a:spcBef>
              <a:spcAft>
                <a:spcPts val="0"/>
              </a:spcAft>
              <a:buSzPts val="1600"/>
              <a:buNone/>
              <a:defRPr b="1" sz="1600"/>
            </a:lvl3pPr>
            <a:lvl4pPr lvl="3" rtl="0">
              <a:spcBef>
                <a:spcPts val="0"/>
              </a:spcBef>
              <a:spcAft>
                <a:spcPts val="0"/>
              </a:spcAft>
              <a:buSzPts val="1600"/>
              <a:buNone/>
              <a:defRPr b="1" sz="1600"/>
            </a:lvl4pPr>
            <a:lvl5pPr lvl="4" rtl="0">
              <a:spcBef>
                <a:spcPts val="0"/>
              </a:spcBef>
              <a:spcAft>
                <a:spcPts val="0"/>
              </a:spcAft>
              <a:buSzPts val="1600"/>
              <a:buNone/>
              <a:defRPr b="1" sz="1600"/>
            </a:lvl5pPr>
            <a:lvl6pPr lvl="5" rtl="0">
              <a:spcBef>
                <a:spcPts val="0"/>
              </a:spcBef>
              <a:spcAft>
                <a:spcPts val="0"/>
              </a:spcAft>
              <a:buSzPts val="1600"/>
              <a:buNone/>
              <a:defRPr b="1" sz="1600"/>
            </a:lvl6pPr>
            <a:lvl7pPr lvl="6" rtl="0">
              <a:spcBef>
                <a:spcPts val="0"/>
              </a:spcBef>
              <a:spcAft>
                <a:spcPts val="0"/>
              </a:spcAft>
              <a:buSzPts val="1600"/>
              <a:buNone/>
              <a:defRPr b="1" sz="1600"/>
            </a:lvl7pPr>
            <a:lvl8pPr lvl="7" rtl="0">
              <a:spcBef>
                <a:spcPts val="0"/>
              </a:spcBef>
              <a:spcAft>
                <a:spcPts val="0"/>
              </a:spcAft>
              <a:buSzPts val="1600"/>
              <a:buNone/>
              <a:defRPr b="1" sz="1600"/>
            </a:lvl8pPr>
            <a:lvl9pPr lvl="8" rtl="0">
              <a:spcBef>
                <a:spcPts val="0"/>
              </a:spcBef>
              <a:spcAft>
                <a:spcPts val="0"/>
              </a:spcAft>
              <a:buSzPts val="1600"/>
              <a:buNone/>
              <a:defRPr b="1" sz="1600"/>
            </a:lvl9pPr>
          </a:lstStyle>
          <a:p/>
        </p:txBody>
      </p:sp>
      <p:sp>
        <p:nvSpPr>
          <p:cNvPr id="142" name="Google Shape;142;p18"/>
          <p:cNvSpPr txBox="1"/>
          <p:nvPr>
            <p:ph idx="1" type="subTitle"/>
          </p:nvPr>
        </p:nvSpPr>
        <p:spPr>
          <a:xfrm>
            <a:off x="410732" y="489857"/>
            <a:ext cx="3983400" cy="221700"/>
          </a:xfrm>
          <a:prstGeom prst="rect">
            <a:avLst/>
          </a:prstGeom>
        </p:spPr>
        <p:txBody>
          <a:bodyPr anchorCtr="0" anchor="t" bIns="0" lIns="0" spcFirstLastPara="1" rIns="0" wrap="square" tIns="91425">
            <a:noAutofit/>
          </a:bodyPr>
          <a:lstStyle>
            <a:lvl1pPr lvl="0" rtl="0">
              <a:spcBef>
                <a:spcPts val="0"/>
              </a:spcBef>
              <a:spcAft>
                <a:spcPts val="0"/>
              </a:spcAft>
              <a:buClr>
                <a:srgbClr val="FEC41B"/>
              </a:buClr>
              <a:buSzPts val="1200"/>
              <a:buNone/>
              <a:defRPr>
                <a:solidFill>
                  <a:srgbClr val="FEC41B"/>
                </a:solidFill>
              </a:defRPr>
            </a:lvl1pPr>
            <a:lvl2pPr lvl="1" rtl="0">
              <a:spcBef>
                <a:spcPts val="1600"/>
              </a:spcBef>
              <a:spcAft>
                <a:spcPts val="0"/>
              </a:spcAft>
              <a:buClr>
                <a:srgbClr val="FEC41B"/>
              </a:buClr>
              <a:buSzPts val="1200"/>
              <a:buNone/>
              <a:defRPr>
                <a:solidFill>
                  <a:srgbClr val="FEC41B"/>
                </a:solidFill>
              </a:defRPr>
            </a:lvl2pPr>
            <a:lvl3pPr lvl="2" rtl="0">
              <a:spcBef>
                <a:spcPts val="1600"/>
              </a:spcBef>
              <a:spcAft>
                <a:spcPts val="0"/>
              </a:spcAft>
              <a:buClr>
                <a:srgbClr val="FEC41B"/>
              </a:buClr>
              <a:buSzPts val="1200"/>
              <a:buNone/>
              <a:defRPr>
                <a:solidFill>
                  <a:srgbClr val="FEC41B"/>
                </a:solidFill>
              </a:defRPr>
            </a:lvl3pPr>
            <a:lvl4pPr lvl="3" rtl="0">
              <a:spcBef>
                <a:spcPts val="1600"/>
              </a:spcBef>
              <a:spcAft>
                <a:spcPts val="0"/>
              </a:spcAft>
              <a:buClr>
                <a:srgbClr val="FEC41B"/>
              </a:buClr>
              <a:buSzPts val="1200"/>
              <a:buNone/>
              <a:defRPr>
                <a:solidFill>
                  <a:srgbClr val="FEC41B"/>
                </a:solidFill>
              </a:defRPr>
            </a:lvl4pPr>
            <a:lvl5pPr lvl="4" rtl="0">
              <a:spcBef>
                <a:spcPts val="1600"/>
              </a:spcBef>
              <a:spcAft>
                <a:spcPts val="0"/>
              </a:spcAft>
              <a:buClr>
                <a:srgbClr val="FEC41B"/>
              </a:buClr>
              <a:buSzPts val="1200"/>
              <a:buNone/>
              <a:defRPr>
                <a:solidFill>
                  <a:srgbClr val="FEC41B"/>
                </a:solidFill>
              </a:defRPr>
            </a:lvl5pPr>
            <a:lvl6pPr lvl="5" rtl="0">
              <a:spcBef>
                <a:spcPts val="1600"/>
              </a:spcBef>
              <a:spcAft>
                <a:spcPts val="0"/>
              </a:spcAft>
              <a:buClr>
                <a:srgbClr val="FEC41B"/>
              </a:buClr>
              <a:buSzPts val="1200"/>
              <a:buNone/>
              <a:defRPr>
                <a:solidFill>
                  <a:srgbClr val="FEC41B"/>
                </a:solidFill>
              </a:defRPr>
            </a:lvl6pPr>
            <a:lvl7pPr lvl="6" rtl="0">
              <a:spcBef>
                <a:spcPts val="1600"/>
              </a:spcBef>
              <a:spcAft>
                <a:spcPts val="0"/>
              </a:spcAft>
              <a:buClr>
                <a:srgbClr val="FEC41B"/>
              </a:buClr>
              <a:buSzPts val="1200"/>
              <a:buNone/>
              <a:defRPr>
                <a:solidFill>
                  <a:srgbClr val="FEC41B"/>
                </a:solidFill>
              </a:defRPr>
            </a:lvl7pPr>
            <a:lvl8pPr lvl="7" rtl="0">
              <a:spcBef>
                <a:spcPts val="1600"/>
              </a:spcBef>
              <a:spcAft>
                <a:spcPts val="0"/>
              </a:spcAft>
              <a:buClr>
                <a:srgbClr val="FEC41B"/>
              </a:buClr>
              <a:buSzPts val="1200"/>
              <a:buNone/>
              <a:defRPr>
                <a:solidFill>
                  <a:srgbClr val="FEC41B"/>
                </a:solidFill>
              </a:defRPr>
            </a:lvl8pPr>
            <a:lvl9pPr lvl="8" rtl="0">
              <a:spcBef>
                <a:spcPts val="1600"/>
              </a:spcBef>
              <a:spcAft>
                <a:spcPts val="1600"/>
              </a:spcAft>
              <a:buClr>
                <a:srgbClr val="FEC41B"/>
              </a:buClr>
              <a:buSzPts val="1200"/>
              <a:buNone/>
              <a:defRPr>
                <a:solidFill>
                  <a:srgbClr val="FEC41B"/>
                </a:solidFill>
              </a:defRPr>
            </a:lvl9pPr>
          </a:lstStyle>
          <a:p/>
        </p:txBody>
      </p:sp>
      <p:grpSp>
        <p:nvGrpSpPr>
          <p:cNvPr id="143" name="Google Shape;143;p18"/>
          <p:cNvGrpSpPr/>
          <p:nvPr/>
        </p:nvGrpSpPr>
        <p:grpSpPr>
          <a:xfrm>
            <a:off x="431017" y="383406"/>
            <a:ext cx="745763" cy="45826"/>
            <a:chOff x="4580561" y="2589004"/>
            <a:chExt cx="1064464" cy="25200"/>
          </a:xfrm>
        </p:grpSpPr>
        <p:sp>
          <p:nvSpPr>
            <p:cNvPr id="144" name="Google Shape;144;p18"/>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45" name="Google Shape;145;p18"/>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46" name="Google Shape;146;p18"/>
          <p:cNvSpPr txBox="1"/>
          <p:nvPr>
            <p:ph idx="3"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dk1"/>
                </a:solidFill>
                <a:latin typeface="Rubik"/>
                <a:ea typeface="Rubik"/>
                <a:cs typeface="Rubik"/>
                <a:sym typeface="Rubik"/>
              </a:defRPr>
            </a:lvl1pPr>
            <a:lvl2pPr lvl="1" rtl="0" algn="r">
              <a:buNone/>
              <a:defRPr sz="800">
                <a:solidFill>
                  <a:schemeClr val="dk1"/>
                </a:solidFill>
                <a:latin typeface="Rubik"/>
                <a:ea typeface="Rubik"/>
                <a:cs typeface="Rubik"/>
                <a:sym typeface="Rubik"/>
              </a:defRPr>
            </a:lvl2pPr>
            <a:lvl3pPr lvl="2" rtl="0" algn="r">
              <a:buNone/>
              <a:defRPr sz="800">
                <a:solidFill>
                  <a:schemeClr val="dk1"/>
                </a:solidFill>
                <a:latin typeface="Rubik"/>
                <a:ea typeface="Rubik"/>
                <a:cs typeface="Rubik"/>
                <a:sym typeface="Rubik"/>
              </a:defRPr>
            </a:lvl3pPr>
            <a:lvl4pPr lvl="3" rtl="0" algn="r">
              <a:buNone/>
              <a:defRPr sz="800">
                <a:solidFill>
                  <a:schemeClr val="dk1"/>
                </a:solidFill>
                <a:latin typeface="Rubik"/>
                <a:ea typeface="Rubik"/>
                <a:cs typeface="Rubik"/>
                <a:sym typeface="Rubik"/>
              </a:defRPr>
            </a:lvl4pPr>
            <a:lvl5pPr lvl="4" rtl="0" algn="r">
              <a:buNone/>
              <a:defRPr sz="800">
                <a:solidFill>
                  <a:schemeClr val="dk1"/>
                </a:solidFill>
                <a:latin typeface="Rubik"/>
                <a:ea typeface="Rubik"/>
                <a:cs typeface="Rubik"/>
                <a:sym typeface="Rubik"/>
              </a:defRPr>
            </a:lvl5pPr>
            <a:lvl6pPr lvl="5" rtl="0" algn="r">
              <a:buNone/>
              <a:defRPr sz="800">
                <a:solidFill>
                  <a:schemeClr val="dk1"/>
                </a:solidFill>
                <a:latin typeface="Rubik"/>
                <a:ea typeface="Rubik"/>
                <a:cs typeface="Rubik"/>
                <a:sym typeface="Rubik"/>
              </a:defRPr>
            </a:lvl6pPr>
            <a:lvl7pPr lvl="6" rtl="0" algn="r">
              <a:buNone/>
              <a:defRPr sz="800">
                <a:solidFill>
                  <a:schemeClr val="dk1"/>
                </a:solidFill>
                <a:latin typeface="Rubik"/>
                <a:ea typeface="Rubik"/>
                <a:cs typeface="Rubik"/>
                <a:sym typeface="Rubik"/>
              </a:defRPr>
            </a:lvl7pPr>
            <a:lvl8pPr lvl="7" rtl="0" algn="r">
              <a:buNone/>
              <a:defRPr sz="800">
                <a:solidFill>
                  <a:schemeClr val="dk1"/>
                </a:solidFill>
                <a:latin typeface="Rubik"/>
                <a:ea typeface="Rubik"/>
                <a:cs typeface="Rubik"/>
                <a:sym typeface="Rubik"/>
              </a:defRPr>
            </a:lvl8pPr>
            <a:lvl9pPr lvl="8" rtl="0" algn="r">
              <a:buNone/>
              <a:defRPr sz="800">
                <a:solidFill>
                  <a:schemeClr val="dk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pic>
        <p:nvPicPr>
          <p:cNvPr id="147" name="Google Shape;147;p18"/>
          <p:cNvPicPr preferRelativeResize="0"/>
          <p:nvPr/>
        </p:nvPicPr>
        <p:blipFill rotWithShape="1">
          <a:blip r:embed="rId2">
            <a:alphaModFix/>
          </a:blip>
          <a:srcRect b="0" l="475" r="475" t="0"/>
          <a:stretch/>
        </p:blipFill>
        <p:spPr>
          <a:xfrm>
            <a:off x="426141" y="4603830"/>
            <a:ext cx="1166119" cy="25584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1 1 1 4 1 1 1">
  <p:cSld name="TITLE_AND_BODY_2_2_1_4_1_1_1">
    <p:bg>
      <p:bgPr>
        <a:gradFill>
          <a:gsLst>
            <a:gs pos="0">
              <a:srgbClr val="295C75"/>
            </a:gs>
            <a:gs pos="100000">
              <a:srgbClr val="091013"/>
            </a:gs>
          </a:gsLst>
          <a:path path="circle">
            <a:fillToRect b="50%" l="50%" r="50%" t="50%"/>
          </a:path>
          <a:tileRect/>
        </a:gradFill>
      </p:bgPr>
    </p:bg>
    <p:spTree>
      <p:nvGrpSpPr>
        <p:cNvPr id="148" name="Shape 148"/>
        <p:cNvGrpSpPr/>
        <p:nvPr/>
      </p:nvGrpSpPr>
      <p:grpSpPr>
        <a:xfrm>
          <a:off x="0" y="0"/>
          <a:ext cx="0" cy="0"/>
          <a:chOff x="0" y="0"/>
          <a:chExt cx="0" cy="0"/>
        </a:xfrm>
      </p:grpSpPr>
      <p:sp>
        <p:nvSpPr>
          <p:cNvPr id="149" name="Google Shape;149;p19"/>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50" name="Google Shape;150;p19"/>
          <p:cNvSpPr/>
          <p:nvPr>
            <p:ph idx="2" type="pic"/>
          </p:nvPr>
        </p:nvSpPr>
        <p:spPr>
          <a:xfrm>
            <a:off x="6514150" y="2652925"/>
            <a:ext cx="2037900" cy="1666500"/>
          </a:xfrm>
          <a:prstGeom prst="rect">
            <a:avLst/>
          </a:prstGeom>
          <a:noFill/>
          <a:ln>
            <a:noFill/>
          </a:ln>
        </p:spPr>
      </p:sp>
      <p:sp>
        <p:nvSpPr>
          <p:cNvPr id="151" name="Google Shape;151;p19"/>
          <p:cNvSpPr txBox="1"/>
          <p:nvPr>
            <p:ph type="title"/>
          </p:nvPr>
        </p:nvSpPr>
        <p:spPr>
          <a:xfrm>
            <a:off x="3352150" y="614725"/>
            <a:ext cx="5120100" cy="1613700"/>
          </a:xfrm>
          <a:prstGeom prst="rect">
            <a:avLst/>
          </a:prstGeom>
        </p:spPr>
        <p:txBody>
          <a:bodyPr anchorCtr="0" anchor="t" bIns="0" lIns="0" spcFirstLastPara="1" rIns="0" wrap="square" tIns="0">
            <a:noAutofit/>
          </a:bodyPr>
          <a:lstStyle>
            <a:lvl1pPr lvl="0" rtl="0">
              <a:lnSpc>
                <a:spcPct val="115000"/>
              </a:lnSpc>
              <a:spcBef>
                <a:spcPts val="0"/>
              </a:spcBef>
              <a:spcAft>
                <a:spcPts val="0"/>
              </a:spcAft>
              <a:buSzPts val="1300"/>
              <a:buNone/>
              <a:defRPr b="0" sz="1300"/>
            </a:lvl1pPr>
            <a:lvl2pPr lvl="1" rtl="0">
              <a:lnSpc>
                <a:spcPct val="115000"/>
              </a:lnSpc>
              <a:spcBef>
                <a:spcPts val="500"/>
              </a:spcBef>
              <a:spcAft>
                <a:spcPts val="0"/>
              </a:spcAft>
              <a:buSzPts val="1300"/>
              <a:buNone/>
              <a:defRPr sz="1300"/>
            </a:lvl2pPr>
            <a:lvl3pPr lvl="2" rtl="0">
              <a:lnSpc>
                <a:spcPct val="115000"/>
              </a:lnSpc>
              <a:spcBef>
                <a:spcPts val="500"/>
              </a:spcBef>
              <a:spcAft>
                <a:spcPts val="0"/>
              </a:spcAft>
              <a:buSzPts val="1300"/>
              <a:buNone/>
              <a:defRPr sz="1300"/>
            </a:lvl3pPr>
            <a:lvl4pPr lvl="3" rtl="0">
              <a:lnSpc>
                <a:spcPct val="115000"/>
              </a:lnSpc>
              <a:spcBef>
                <a:spcPts val="500"/>
              </a:spcBef>
              <a:spcAft>
                <a:spcPts val="0"/>
              </a:spcAft>
              <a:buSzPts val="1300"/>
              <a:buNone/>
              <a:defRPr sz="1300"/>
            </a:lvl4pPr>
            <a:lvl5pPr lvl="4" rtl="0">
              <a:lnSpc>
                <a:spcPct val="115000"/>
              </a:lnSpc>
              <a:spcBef>
                <a:spcPts val="500"/>
              </a:spcBef>
              <a:spcAft>
                <a:spcPts val="0"/>
              </a:spcAft>
              <a:buSzPts val="1300"/>
              <a:buNone/>
              <a:defRPr sz="1300"/>
            </a:lvl5pPr>
            <a:lvl6pPr lvl="5" rtl="0">
              <a:lnSpc>
                <a:spcPct val="115000"/>
              </a:lnSpc>
              <a:spcBef>
                <a:spcPts val="500"/>
              </a:spcBef>
              <a:spcAft>
                <a:spcPts val="0"/>
              </a:spcAft>
              <a:buSzPts val="1300"/>
              <a:buNone/>
              <a:defRPr sz="1300"/>
            </a:lvl6pPr>
            <a:lvl7pPr lvl="6" rtl="0">
              <a:lnSpc>
                <a:spcPct val="115000"/>
              </a:lnSpc>
              <a:spcBef>
                <a:spcPts val="500"/>
              </a:spcBef>
              <a:spcAft>
                <a:spcPts val="0"/>
              </a:spcAft>
              <a:buSzPts val="1300"/>
              <a:buNone/>
              <a:defRPr sz="1300"/>
            </a:lvl7pPr>
            <a:lvl8pPr lvl="7" rtl="0">
              <a:lnSpc>
                <a:spcPct val="115000"/>
              </a:lnSpc>
              <a:spcBef>
                <a:spcPts val="500"/>
              </a:spcBef>
              <a:spcAft>
                <a:spcPts val="0"/>
              </a:spcAft>
              <a:buSzPts val="1300"/>
              <a:buNone/>
              <a:defRPr sz="1300"/>
            </a:lvl8pPr>
            <a:lvl9pPr lvl="8" rtl="0">
              <a:lnSpc>
                <a:spcPct val="115000"/>
              </a:lnSpc>
              <a:spcBef>
                <a:spcPts val="500"/>
              </a:spcBef>
              <a:spcAft>
                <a:spcPts val="500"/>
              </a:spcAft>
              <a:buSzPts val="1300"/>
              <a:buNone/>
              <a:defRPr sz="1300"/>
            </a:lvl9pPr>
          </a:lstStyle>
          <a:p/>
        </p:txBody>
      </p:sp>
      <p:sp>
        <p:nvSpPr>
          <p:cNvPr id="152" name="Google Shape;152;p19"/>
          <p:cNvSpPr txBox="1"/>
          <p:nvPr>
            <p:ph idx="1" type="subTitle"/>
          </p:nvPr>
        </p:nvSpPr>
        <p:spPr>
          <a:xfrm>
            <a:off x="410725" y="489850"/>
            <a:ext cx="2037900" cy="221700"/>
          </a:xfrm>
          <a:prstGeom prst="rect">
            <a:avLst/>
          </a:prstGeom>
        </p:spPr>
        <p:txBody>
          <a:bodyPr anchorCtr="0" anchor="t" bIns="0" lIns="0" spcFirstLastPara="1" rIns="0" wrap="square" tIns="91425">
            <a:noAutofit/>
          </a:bodyPr>
          <a:lstStyle>
            <a:lvl1pPr lvl="0" rtl="0">
              <a:spcBef>
                <a:spcPts val="0"/>
              </a:spcBef>
              <a:spcAft>
                <a:spcPts val="0"/>
              </a:spcAft>
              <a:buClr>
                <a:srgbClr val="FEC41B"/>
              </a:buClr>
              <a:buSzPts val="1500"/>
              <a:buNone/>
              <a:defRPr b="1" sz="1500">
                <a:solidFill>
                  <a:srgbClr val="FEC41B"/>
                </a:solidFill>
              </a:defRPr>
            </a:lvl1pPr>
            <a:lvl2pPr lvl="1" rtl="0">
              <a:spcBef>
                <a:spcPts val="1600"/>
              </a:spcBef>
              <a:spcAft>
                <a:spcPts val="0"/>
              </a:spcAft>
              <a:buClr>
                <a:srgbClr val="FEC41B"/>
              </a:buClr>
              <a:buSzPts val="1500"/>
              <a:buNone/>
              <a:defRPr b="1" sz="1500">
                <a:solidFill>
                  <a:srgbClr val="FEC41B"/>
                </a:solidFill>
              </a:defRPr>
            </a:lvl2pPr>
            <a:lvl3pPr lvl="2" rtl="0">
              <a:spcBef>
                <a:spcPts val="1600"/>
              </a:spcBef>
              <a:spcAft>
                <a:spcPts val="0"/>
              </a:spcAft>
              <a:buClr>
                <a:srgbClr val="FEC41B"/>
              </a:buClr>
              <a:buSzPts val="1500"/>
              <a:buNone/>
              <a:defRPr b="1" sz="1500">
                <a:solidFill>
                  <a:srgbClr val="FEC41B"/>
                </a:solidFill>
              </a:defRPr>
            </a:lvl3pPr>
            <a:lvl4pPr lvl="3" rtl="0">
              <a:spcBef>
                <a:spcPts val="1600"/>
              </a:spcBef>
              <a:spcAft>
                <a:spcPts val="0"/>
              </a:spcAft>
              <a:buClr>
                <a:srgbClr val="FEC41B"/>
              </a:buClr>
              <a:buSzPts val="1500"/>
              <a:buNone/>
              <a:defRPr b="1" sz="1500">
                <a:solidFill>
                  <a:srgbClr val="FEC41B"/>
                </a:solidFill>
              </a:defRPr>
            </a:lvl4pPr>
            <a:lvl5pPr lvl="4" rtl="0">
              <a:spcBef>
                <a:spcPts val="1600"/>
              </a:spcBef>
              <a:spcAft>
                <a:spcPts val="0"/>
              </a:spcAft>
              <a:buClr>
                <a:srgbClr val="FEC41B"/>
              </a:buClr>
              <a:buSzPts val="1500"/>
              <a:buNone/>
              <a:defRPr b="1" sz="1500">
                <a:solidFill>
                  <a:srgbClr val="FEC41B"/>
                </a:solidFill>
              </a:defRPr>
            </a:lvl5pPr>
            <a:lvl6pPr lvl="5" rtl="0">
              <a:spcBef>
                <a:spcPts val="1600"/>
              </a:spcBef>
              <a:spcAft>
                <a:spcPts val="0"/>
              </a:spcAft>
              <a:buClr>
                <a:srgbClr val="FEC41B"/>
              </a:buClr>
              <a:buSzPts val="1500"/>
              <a:buNone/>
              <a:defRPr b="1" sz="1500">
                <a:solidFill>
                  <a:srgbClr val="FEC41B"/>
                </a:solidFill>
              </a:defRPr>
            </a:lvl6pPr>
            <a:lvl7pPr lvl="6" rtl="0">
              <a:spcBef>
                <a:spcPts val="1600"/>
              </a:spcBef>
              <a:spcAft>
                <a:spcPts val="0"/>
              </a:spcAft>
              <a:buClr>
                <a:srgbClr val="FEC41B"/>
              </a:buClr>
              <a:buSzPts val="1500"/>
              <a:buNone/>
              <a:defRPr b="1" sz="1500">
                <a:solidFill>
                  <a:srgbClr val="FEC41B"/>
                </a:solidFill>
              </a:defRPr>
            </a:lvl7pPr>
            <a:lvl8pPr lvl="7" rtl="0">
              <a:spcBef>
                <a:spcPts val="1600"/>
              </a:spcBef>
              <a:spcAft>
                <a:spcPts val="0"/>
              </a:spcAft>
              <a:buClr>
                <a:srgbClr val="FEC41B"/>
              </a:buClr>
              <a:buSzPts val="1500"/>
              <a:buNone/>
              <a:defRPr b="1" sz="1500">
                <a:solidFill>
                  <a:srgbClr val="FEC41B"/>
                </a:solidFill>
              </a:defRPr>
            </a:lvl8pPr>
            <a:lvl9pPr lvl="8" rtl="0">
              <a:spcBef>
                <a:spcPts val="1600"/>
              </a:spcBef>
              <a:spcAft>
                <a:spcPts val="1600"/>
              </a:spcAft>
              <a:buClr>
                <a:srgbClr val="FEC41B"/>
              </a:buClr>
              <a:buSzPts val="1500"/>
              <a:buNone/>
              <a:defRPr b="1" sz="1500">
                <a:solidFill>
                  <a:srgbClr val="FEC41B"/>
                </a:solidFill>
              </a:defRPr>
            </a:lvl9pPr>
          </a:lstStyle>
          <a:p/>
        </p:txBody>
      </p:sp>
      <p:grpSp>
        <p:nvGrpSpPr>
          <p:cNvPr id="153" name="Google Shape;153;p19"/>
          <p:cNvGrpSpPr/>
          <p:nvPr/>
        </p:nvGrpSpPr>
        <p:grpSpPr>
          <a:xfrm>
            <a:off x="431017" y="383406"/>
            <a:ext cx="745763" cy="45826"/>
            <a:chOff x="4580561" y="2589004"/>
            <a:chExt cx="1064464" cy="25200"/>
          </a:xfrm>
        </p:grpSpPr>
        <p:sp>
          <p:nvSpPr>
            <p:cNvPr id="154" name="Google Shape;154;p19"/>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55" name="Google Shape;155;p19"/>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56" name="Google Shape;156;p19"/>
          <p:cNvSpPr txBox="1"/>
          <p:nvPr>
            <p:ph idx="3"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dk1"/>
                </a:solidFill>
                <a:latin typeface="Rubik"/>
                <a:ea typeface="Rubik"/>
                <a:cs typeface="Rubik"/>
                <a:sym typeface="Rubik"/>
              </a:defRPr>
            </a:lvl1pPr>
            <a:lvl2pPr lvl="1" rtl="0" algn="r">
              <a:buNone/>
              <a:defRPr sz="800">
                <a:solidFill>
                  <a:schemeClr val="dk1"/>
                </a:solidFill>
                <a:latin typeface="Rubik"/>
                <a:ea typeface="Rubik"/>
                <a:cs typeface="Rubik"/>
                <a:sym typeface="Rubik"/>
              </a:defRPr>
            </a:lvl2pPr>
            <a:lvl3pPr lvl="2" rtl="0" algn="r">
              <a:buNone/>
              <a:defRPr sz="800">
                <a:solidFill>
                  <a:schemeClr val="dk1"/>
                </a:solidFill>
                <a:latin typeface="Rubik"/>
                <a:ea typeface="Rubik"/>
                <a:cs typeface="Rubik"/>
                <a:sym typeface="Rubik"/>
              </a:defRPr>
            </a:lvl3pPr>
            <a:lvl4pPr lvl="3" rtl="0" algn="r">
              <a:buNone/>
              <a:defRPr sz="800">
                <a:solidFill>
                  <a:schemeClr val="dk1"/>
                </a:solidFill>
                <a:latin typeface="Rubik"/>
                <a:ea typeface="Rubik"/>
                <a:cs typeface="Rubik"/>
                <a:sym typeface="Rubik"/>
              </a:defRPr>
            </a:lvl4pPr>
            <a:lvl5pPr lvl="4" rtl="0" algn="r">
              <a:buNone/>
              <a:defRPr sz="800">
                <a:solidFill>
                  <a:schemeClr val="dk1"/>
                </a:solidFill>
                <a:latin typeface="Rubik"/>
                <a:ea typeface="Rubik"/>
                <a:cs typeface="Rubik"/>
                <a:sym typeface="Rubik"/>
              </a:defRPr>
            </a:lvl5pPr>
            <a:lvl6pPr lvl="5" rtl="0" algn="r">
              <a:buNone/>
              <a:defRPr sz="800">
                <a:solidFill>
                  <a:schemeClr val="dk1"/>
                </a:solidFill>
                <a:latin typeface="Rubik"/>
                <a:ea typeface="Rubik"/>
                <a:cs typeface="Rubik"/>
                <a:sym typeface="Rubik"/>
              </a:defRPr>
            </a:lvl6pPr>
            <a:lvl7pPr lvl="6" rtl="0" algn="r">
              <a:buNone/>
              <a:defRPr sz="800">
                <a:solidFill>
                  <a:schemeClr val="dk1"/>
                </a:solidFill>
                <a:latin typeface="Rubik"/>
                <a:ea typeface="Rubik"/>
                <a:cs typeface="Rubik"/>
                <a:sym typeface="Rubik"/>
              </a:defRPr>
            </a:lvl7pPr>
            <a:lvl8pPr lvl="7" rtl="0" algn="r">
              <a:buNone/>
              <a:defRPr sz="800">
                <a:solidFill>
                  <a:schemeClr val="dk1"/>
                </a:solidFill>
                <a:latin typeface="Rubik"/>
                <a:ea typeface="Rubik"/>
                <a:cs typeface="Rubik"/>
                <a:sym typeface="Rubik"/>
              </a:defRPr>
            </a:lvl8pPr>
            <a:lvl9pPr lvl="8" rtl="0" algn="r">
              <a:buNone/>
              <a:defRPr sz="800">
                <a:solidFill>
                  <a:schemeClr val="dk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pic>
        <p:nvPicPr>
          <p:cNvPr id="157" name="Google Shape;157;p19"/>
          <p:cNvPicPr preferRelativeResize="0"/>
          <p:nvPr/>
        </p:nvPicPr>
        <p:blipFill rotWithShape="1">
          <a:blip r:embed="rId2">
            <a:alphaModFix/>
          </a:blip>
          <a:srcRect b="0" l="475" r="475" t="0"/>
          <a:stretch/>
        </p:blipFill>
        <p:spPr>
          <a:xfrm>
            <a:off x="426141" y="4603830"/>
            <a:ext cx="1166119" cy="255840"/>
          </a:xfrm>
          <a:prstGeom prst="rect">
            <a:avLst/>
          </a:prstGeom>
          <a:noFill/>
          <a:ln>
            <a:noFill/>
          </a:ln>
        </p:spPr>
      </p:pic>
      <p:sp>
        <p:nvSpPr>
          <p:cNvPr id="158" name="Google Shape;158;p19"/>
          <p:cNvSpPr/>
          <p:nvPr>
            <p:ph idx="4" type="pic"/>
          </p:nvPr>
        </p:nvSpPr>
        <p:spPr>
          <a:xfrm>
            <a:off x="4295450" y="2652925"/>
            <a:ext cx="2037900" cy="1666500"/>
          </a:xfrm>
          <a:prstGeom prst="rect">
            <a:avLst/>
          </a:prstGeom>
          <a:noFill/>
          <a:ln>
            <a:noFill/>
          </a:ln>
        </p:spPr>
      </p:sp>
      <p:sp>
        <p:nvSpPr>
          <p:cNvPr id="159" name="Google Shape;159;p19"/>
          <p:cNvSpPr/>
          <p:nvPr>
            <p:ph idx="5" type="pic"/>
          </p:nvPr>
        </p:nvSpPr>
        <p:spPr>
          <a:xfrm>
            <a:off x="2076750" y="2652925"/>
            <a:ext cx="2037900" cy="1666500"/>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1 1 1 4 1 1 1 1">
  <p:cSld name="TITLE_AND_BODY_2_2_1_4_1_1_1_1">
    <p:bg>
      <p:bgPr>
        <a:solidFill>
          <a:schemeClr val="lt1"/>
        </a:solidFill>
      </p:bgPr>
    </p:bg>
    <p:spTree>
      <p:nvGrpSpPr>
        <p:cNvPr id="160" name="Shape 160"/>
        <p:cNvGrpSpPr/>
        <p:nvPr/>
      </p:nvGrpSpPr>
      <p:grpSpPr>
        <a:xfrm>
          <a:off x="0" y="0"/>
          <a:ext cx="0" cy="0"/>
          <a:chOff x="0" y="0"/>
          <a:chExt cx="0" cy="0"/>
        </a:xfrm>
      </p:grpSpPr>
      <p:sp>
        <p:nvSpPr>
          <p:cNvPr id="161" name="Google Shape;161;p20"/>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62" name="Google Shape;162;p20"/>
          <p:cNvSpPr/>
          <p:nvPr>
            <p:ph idx="2" type="pic"/>
          </p:nvPr>
        </p:nvSpPr>
        <p:spPr>
          <a:xfrm>
            <a:off x="6514150" y="2652925"/>
            <a:ext cx="2037900" cy="1666500"/>
          </a:xfrm>
          <a:prstGeom prst="rect">
            <a:avLst/>
          </a:prstGeom>
          <a:noFill/>
          <a:ln>
            <a:noFill/>
          </a:ln>
        </p:spPr>
      </p:sp>
      <p:sp>
        <p:nvSpPr>
          <p:cNvPr id="163" name="Google Shape;163;p20"/>
          <p:cNvSpPr txBox="1"/>
          <p:nvPr>
            <p:ph type="title"/>
          </p:nvPr>
        </p:nvSpPr>
        <p:spPr>
          <a:xfrm>
            <a:off x="3028325" y="614725"/>
            <a:ext cx="5523600" cy="1613700"/>
          </a:xfrm>
          <a:prstGeom prst="rect">
            <a:avLst/>
          </a:prstGeom>
        </p:spPr>
        <p:txBody>
          <a:bodyPr anchorCtr="0" anchor="t" bIns="0" lIns="0" spcFirstLastPara="1" rIns="0" wrap="square" tIns="0">
            <a:noAutofit/>
          </a:bodyPr>
          <a:lstStyle>
            <a:lvl1pPr lvl="0" rtl="0">
              <a:lnSpc>
                <a:spcPct val="115000"/>
              </a:lnSpc>
              <a:spcBef>
                <a:spcPts val="0"/>
              </a:spcBef>
              <a:spcAft>
                <a:spcPts val="0"/>
              </a:spcAft>
              <a:buClr>
                <a:schemeClr val="dk1"/>
              </a:buClr>
              <a:buSzPts val="1200"/>
              <a:buNone/>
              <a:defRPr b="0" sz="1200">
                <a:solidFill>
                  <a:schemeClr val="dk1"/>
                </a:solidFill>
              </a:defRPr>
            </a:lvl1pPr>
            <a:lvl2pPr lvl="1" rtl="0">
              <a:lnSpc>
                <a:spcPct val="115000"/>
              </a:lnSpc>
              <a:spcBef>
                <a:spcPts val="500"/>
              </a:spcBef>
              <a:spcAft>
                <a:spcPts val="0"/>
              </a:spcAft>
              <a:buSzPts val="1200"/>
              <a:buNone/>
              <a:defRPr sz="1200"/>
            </a:lvl2pPr>
            <a:lvl3pPr lvl="2" rtl="0">
              <a:lnSpc>
                <a:spcPct val="115000"/>
              </a:lnSpc>
              <a:spcBef>
                <a:spcPts val="500"/>
              </a:spcBef>
              <a:spcAft>
                <a:spcPts val="0"/>
              </a:spcAft>
              <a:buSzPts val="1200"/>
              <a:buNone/>
              <a:defRPr sz="1200"/>
            </a:lvl3pPr>
            <a:lvl4pPr lvl="3" rtl="0">
              <a:lnSpc>
                <a:spcPct val="115000"/>
              </a:lnSpc>
              <a:spcBef>
                <a:spcPts val="500"/>
              </a:spcBef>
              <a:spcAft>
                <a:spcPts val="0"/>
              </a:spcAft>
              <a:buSzPts val="1200"/>
              <a:buNone/>
              <a:defRPr sz="1200"/>
            </a:lvl4pPr>
            <a:lvl5pPr lvl="4" rtl="0">
              <a:lnSpc>
                <a:spcPct val="115000"/>
              </a:lnSpc>
              <a:spcBef>
                <a:spcPts val="500"/>
              </a:spcBef>
              <a:spcAft>
                <a:spcPts val="0"/>
              </a:spcAft>
              <a:buSzPts val="1200"/>
              <a:buNone/>
              <a:defRPr sz="1200"/>
            </a:lvl5pPr>
            <a:lvl6pPr lvl="5" rtl="0">
              <a:lnSpc>
                <a:spcPct val="115000"/>
              </a:lnSpc>
              <a:spcBef>
                <a:spcPts val="500"/>
              </a:spcBef>
              <a:spcAft>
                <a:spcPts val="0"/>
              </a:spcAft>
              <a:buSzPts val="1200"/>
              <a:buNone/>
              <a:defRPr sz="1200"/>
            </a:lvl6pPr>
            <a:lvl7pPr lvl="6" rtl="0">
              <a:lnSpc>
                <a:spcPct val="115000"/>
              </a:lnSpc>
              <a:spcBef>
                <a:spcPts val="500"/>
              </a:spcBef>
              <a:spcAft>
                <a:spcPts val="0"/>
              </a:spcAft>
              <a:buSzPts val="1200"/>
              <a:buNone/>
              <a:defRPr sz="1200"/>
            </a:lvl7pPr>
            <a:lvl8pPr lvl="7" rtl="0">
              <a:lnSpc>
                <a:spcPct val="115000"/>
              </a:lnSpc>
              <a:spcBef>
                <a:spcPts val="500"/>
              </a:spcBef>
              <a:spcAft>
                <a:spcPts val="0"/>
              </a:spcAft>
              <a:buSzPts val="1200"/>
              <a:buNone/>
              <a:defRPr sz="1200"/>
            </a:lvl8pPr>
            <a:lvl9pPr lvl="8" rtl="0">
              <a:lnSpc>
                <a:spcPct val="115000"/>
              </a:lnSpc>
              <a:spcBef>
                <a:spcPts val="500"/>
              </a:spcBef>
              <a:spcAft>
                <a:spcPts val="500"/>
              </a:spcAft>
              <a:buSzPts val="1200"/>
              <a:buNone/>
              <a:defRPr sz="1200"/>
            </a:lvl9pPr>
          </a:lstStyle>
          <a:p/>
        </p:txBody>
      </p:sp>
      <p:sp>
        <p:nvSpPr>
          <p:cNvPr id="164" name="Google Shape;164;p20"/>
          <p:cNvSpPr txBox="1"/>
          <p:nvPr>
            <p:ph idx="1" type="subTitle"/>
          </p:nvPr>
        </p:nvSpPr>
        <p:spPr>
          <a:xfrm>
            <a:off x="410725" y="489850"/>
            <a:ext cx="2037900" cy="221700"/>
          </a:xfrm>
          <a:prstGeom prst="rect">
            <a:avLst/>
          </a:prstGeom>
        </p:spPr>
        <p:txBody>
          <a:bodyPr anchorCtr="0" anchor="t" bIns="0" lIns="0" spcFirstLastPara="1" rIns="0" wrap="square" tIns="91425">
            <a:noAutofit/>
          </a:bodyPr>
          <a:lstStyle>
            <a:lvl1pPr lvl="0" rtl="0">
              <a:spcBef>
                <a:spcPts val="0"/>
              </a:spcBef>
              <a:spcAft>
                <a:spcPts val="0"/>
              </a:spcAft>
              <a:buClr>
                <a:srgbClr val="183544"/>
              </a:buClr>
              <a:buSzPts val="1500"/>
              <a:buNone/>
              <a:defRPr b="1" sz="1500">
                <a:solidFill>
                  <a:srgbClr val="183544"/>
                </a:solidFill>
              </a:defRPr>
            </a:lvl1pPr>
            <a:lvl2pPr lvl="1" rtl="0">
              <a:spcBef>
                <a:spcPts val="1600"/>
              </a:spcBef>
              <a:spcAft>
                <a:spcPts val="0"/>
              </a:spcAft>
              <a:buClr>
                <a:srgbClr val="FEC41B"/>
              </a:buClr>
              <a:buSzPts val="1200"/>
              <a:buNone/>
              <a:defRPr>
                <a:solidFill>
                  <a:srgbClr val="FEC41B"/>
                </a:solidFill>
              </a:defRPr>
            </a:lvl2pPr>
            <a:lvl3pPr lvl="2" rtl="0">
              <a:spcBef>
                <a:spcPts val="1600"/>
              </a:spcBef>
              <a:spcAft>
                <a:spcPts val="0"/>
              </a:spcAft>
              <a:buClr>
                <a:srgbClr val="FEC41B"/>
              </a:buClr>
              <a:buSzPts val="1200"/>
              <a:buNone/>
              <a:defRPr>
                <a:solidFill>
                  <a:srgbClr val="FEC41B"/>
                </a:solidFill>
              </a:defRPr>
            </a:lvl3pPr>
            <a:lvl4pPr lvl="3" rtl="0">
              <a:spcBef>
                <a:spcPts val="1600"/>
              </a:spcBef>
              <a:spcAft>
                <a:spcPts val="0"/>
              </a:spcAft>
              <a:buClr>
                <a:srgbClr val="FEC41B"/>
              </a:buClr>
              <a:buSzPts val="1200"/>
              <a:buNone/>
              <a:defRPr>
                <a:solidFill>
                  <a:srgbClr val="FEC41B"/>
                </a:solidFill>
              </a:defRPr>
            </a:lvl4pPr>
            <a:lvl5pPr lvl="4" rtl="0">
              <a:spcBef>
                <a:spcPts val="1600"/>
              </a:spcBef>
              <a:spcAft>
                <a:spcPts val="0"/>
              </a:spcAft>
              <a:buClr>
                <a:srgbClr val="FEC41B"/>
              </a:buClr>
              <a:buSzPts val="1200"/>
              <a:buNone/>
              <a:defRPr>
                <a:solidFill>
                  <a:srgbClr val="FEC41B"/>
                </a:solidFill>
              </a:defRPr>
            </a:lvl5pPr>
            <a:lvl6pPr lvl="5" rtl="0">
              <a:spcBef>
                <a:spcPts val="1600"/>
              </a:spcBef>
              <a:spcAft>
                <a:spcPts val="0"/>
              </a:spcAft>
              <a:buClr>
                <a:srgbClr val="FEC41B"/>
              </a:buClr>
              <a:buSzPts val="1200"/>
              <a:buNone/>
              <a:defRPr>
                <a:solidFill>
                  <a:srgbClr val="FEC41B"/>
                </a:solidFill>
              </a:defRPr>
            </a:lvl6pPr>
            <a:lvl7pPr lvl="6" rtl="0">
              <a:spcBef>
                <a:spcPts val="1600"/>
              </a:spcBef>
              <a:spcAft>
                <a:spcPts val="0"/>
              </a:spcAft>
              <a:buClr>
                <a:srgbClr val="FEC41B"/>
              </a:buClr>
              <a:buSzPts val="1200"/>
              <a:buNone/>
              <a:defRPr>
                <a:solidFill>
                  <a:srgbClr val="FEC41B"/>
                </a:solidFill>
              </a:defRPr>
            </a:lvl7pPr>
            <a:lvl8pPr lvl="7" rtl="0">
              <a:spcBef>
                <a:spcPts val="1600"/>
              </a:spcBef>
              <a:spcAft>
                <a:spcPts val="0"/>
              </a:spcAft>
              <a:buClr>
                <a:srgbClr val="FEC41B"/>
              </a:buClr>
              <a:buSzPts val="1200"/>
              <a:buNone/>
              <a:defRPr>
                <a:solidFill>
                  <a:srgbClr val="FEC41B"/>
                </a:solidFill>
              </a:defRPr>
            </a:lvl8pPr>
            <a:lvl9pPr lvl="8" rtl="0">
              <a:spcBef>
                <a:spcPts val="1600"/>
              </a:spcBef>
              <a:spcAft>
                <a:spcPts val="1600"/>
              </a:spcAft>
              <a:buClr>
                <a:srgbClr val="FEC41B"/>
              </a:buClr>
              <a:buSzPts val="1200"/>
              <a:buNone/>
              <a:defRPr>
                <a:solidFill>
                  <a:srgbClr val="FEC41B"/>
                </a:solidFill>
              </a:defRPr>
            </a:lvl9pPr>
          </a:lstStyle>
          <a:p/>
        </p:txBody>
      </p:sp>
      <p:grpSp>
        <p:nvGrpSpPr>
          <p:cNvPr id="165" name="Google Shape;165;p20"/>
          <p:cNvGrpSpPr/>
          <p:nvPr/>
        </p:nvGrpSpPr>
        <p:grpSpPr>
          <a:xfrm>
            <a:off x="431017" y="383406"/>
            <a:ext cx="745763" cy="45826"/>
            <a:chOff x="4580561" y="2589004"/>
            <a:chExt cx="1064464" cy="25200"/>
          </a:xfrm>
        </p:grpSpPr>
        <p:sp>
          <p:nvSpPr>
            <p:cNvPr id="166" name="Google Shape;166;p20"/>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67" name="Google Shape;167;p20"/>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68" name="Google Shape;168;p20"/>
          <p:cNvSpPr txBox="1"/>
          <p:nvPr>
            <p:ph idx="3"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dk1"/>
                </a:solidFill>
                <a:latin typeface="Rubik"/>
                <a:ea typeface="Rubik"/>
                <a:cs typeface="Rubik"/>
                <a:sym typeface="Rubik"/>
              </a:defRPr>
            </a:lvl1pPr>
            <a:lvl2pPr lvl="1" rtl="0" algn="r">
              <a:buNone/>
              <a:defRPr sz="800">
                <a:solidFill>
                  <a:schemeClr val="dk1"/>
                </a:solidFill>
                <a:latin typeface="Rubik"/>
                <a:ea typeface="Rubik"/>
                <a:cs typeface="Rubik"/>
                <a:sym typeface="Rubik"/>
              </a:defRPr>
            </a:lvl2pPr>
            <a:lvl3pPr lvl="2" rtl="0" algn="r">
              <a:buNone/>
              <a:defRPr sz="800">
                <a:solidFill>
                  <a:schemeClr val="dk1"/>
                </a:solidFill>
                <a:latin typeface="Rubik"/>
                <a:ea typeface="Rubik"/>
                <a:cs typeface="Rubik"/>
                <a:sym typeface="Rubik"/>
              </a:defRPr>
            </a:lvl3pPr>
            <a:lvl4pPr lvl="3" rtl="0" algn="r">
              <a:buNone/>
              <a:defRPr sz="800">
                <a:solidFill>
                  <a:schemeClr val="dk1"/>
                </a:solidFill>
                <a:latin typeface="Rubik"/>
                <a:ea typeface="Rubik"/>
                <a:cs typeface="Rubik"/>
                <a:sym typeface="Rubik"/>
              </a:defRPr>
            </a:lvl4pPr>
            <a:lvl5pPr lvl="4" rtl="0" algn="r">
              <a:buNone/>
              <a:defRPr sz="800">
                <a:solidFill>
                  <a:schemeClr val="dk1"/>
                </a:solidFill>
                <a:latin typeface="Rubik"/>
                <a:ea typeface="Rubik"/>
                <a:cs typeface="Rubik"/>
                <a:sym typeface="Rubik"/>
              </a:defRPr>
            </a:lvl5pPr>
            <a:lvl6pPr lvl="5" rtl="0" algn="r">
              <a:buNone/>
              <a:defRPr sz="800">
                <a:solidFill>
                  <a:schemeClr val="dk1"/>
                </a:solidFill>
                <a:latin typeface="Rubik"/>
                <a:ea typeface="Rubik"/>
                <a:cs typeface="Rubik"/>
                <a:sym typeface="Rubik"/>
              </a:defRPr>
            </a:lvl6pPr>
            <a:lvl7pPr lvl="6" rtl="0" algn="r">
              <a:buNone/>
              <a:defRPr sz="800">
                <a:solidFill>
                  <a:schemeClr val="dk1"/>
                </a:solidFill>
                <a:latin typeface="Rubik"/>
                <a:ea typeface="Rubik"/>
                <a:cs typeface="Rubik"/>
                <a:sym typeface="Rubik"/>
              </a:defRPr>
            </a:lvl7pPr>
            <a:lvl8pPr lvl="7" rtl="0" algn="r">
              <a:buNone/>
              <a:defRPr sz="800">
                <a:solidFill>
                  <a:schemeClr val="dk1"/>
                </a:solidFill>
                <a:latin typeface="Rubik"/>
                <a:ea typeface="Rubik"/>
                <a:cs typeface="Rubik"/>
                <a:sym typeface="Rubik"/>
              </a:defRPr>
            </a:lvl8pPr>
            <a:lvl9pPr lvl="8" rtl="0" algn="r">
              <a:buNone/>
              <a:defRPr sz="800">
                <a:solidFill>
                  <a:schemeClr val="dk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sp>
        <p:nvSpPr>
          <p:cNvPr id="169" name="Google Shape;169;p20"/>
          <p:cNvSpPr/>
          <p:nvPr>
            <p:ph idx="4" type="pic"/>
          </p:nvPr>
        </p:nvSpPr>
        <p:spPr>
          <a:xfrm>
            <a:off x="4295450" y="2652925"/>
            <a:ext cx="2037900" cy="1666500"/>
          </a:xfrm>
          <a:prstGeom prst="rect">
            <a:avLst/>
          </a:prstGeom>
          <a:noFill/>
          <a:ln>
            <a:noFill/>
          </a:ln>
        </p:spPr>
      </p:sp>
      <p:sp>
        <p:nvSpPr>
          <p:cNvPr id="170" name="Google Shape;170;p20"/>
          <p:cNvSpPr/>
          <p:nvPr>
            <p:ph idx="5" type="pic"/>
          </p:nvPr>
        </p:nvSpPr>
        <p:spPr>
          <a:xfrm>
            <a:off x="2076750" y="2652925"/>
            <a:ext cx="2037900" cy="1666500"/>
          </a:xfrm>
          <a:prstGeom prst="rect">
            <a:avLst/>
          </a:prstGeom>
          <a:noFill/>
          <a:ln>
            <a:noFill/>
          </a:ln>
        </p:spPr>
      </p:sp>
      <p:pic>
        <p:nvPicPr>
          <p:cNvPr id="171" name="Google Shape;171;p20"/>
          <p:cNvPicPr preferRelativeResize="0"/>
          <p:nvPr/>
        </p:nvPicPr>
        <p:blipFill>
          <a:blip r:embed="rId2">
            <a:alphaModFix/>
          </a:blip>
          <a:stretch>
            <a:fillRect/>
          </a:stretch>
        </p:blipFill>
        <p:spPr>
          <a:xfrm>
            <a:off x="430925" y="4603830"/>
            <a:ext cx="1166118" cy="25584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gradFill>
          <a:gsLst>
            <a:gs pos="0">
              <a:srgbClr val="4D4D4D"/>
            </a:gs>
            <a:gs pos="100000">
              <a:srgbClr val="000000"/>
            </a:gs>
          </a:gsLst>
          <a:path path="circle">
            <a:fillToRect b="50%" l="50%" r="50%" t="50%"/>
          </a:path>
          <a:tileRect/>
        </a:gradFill>
      </p:bgPr>
    </p:bg>
    <p:spTree>
      <p:nvGrpSpPr>
        <p:cNvPr id="13" name="Shape 13"/>
        <p:cNvGrpSpPr/>
        <p:nvPr/>
      </p:nvGrpSpPr>
      <p:grpSpPr>
        <a:xfrm>
          <a:off x="0" y="0"/>
          <a:ext cx="0" cy="0"/>
          <a:chOff x="0" y="0"/>
          <a:chExt cx="0" cy="0"/>
        </a:xfrm>
      </p:grpSpPr>
      <p:sp>
        <p:nvSpPr>
          <p:cNvPr id="14" name="Google Shape;14;p3"/>
          <p:cNvSpPr txBox="1"/>
          <p:nvPr>
            <p:ph type="ctrTitle"/>
          </p:nvPr>
        </p:nvSpPr>
        <p:spPr>
          <a:xfrm>
            <a:off x="635150" y="2186100"/>
            <a:ext cx="7919400" cy="771300"/>
          </a:xfrm>
          <a:prstGeom prst="rect">
            <a:avLst/>
          </a:prstGeom>
        </p:spPr>
        <p:txBody>
          <a:bodyPr anchorCtr="0" anchor="t" bIns="0" lIns="0" spcFirstLastPara="1" rIns="0" wrap="square" tIns="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15" name="Google Shape;15;p3"/>
          <p:cNvSpPr txBox="1"/>
          <p:nvPr>
            <p:ph idx="1" type="subTitle"/>
          </p:nvPr>
        </p:nvSpPr>
        <p:spPr>
          <a:xfrm>
            <a:off x="635150" y="2957400"/>
            <a:ext cx="7856700" cy="5061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500"/>
              <a:buNone/>
              <a:defRPr sz="1500"/>
            </a:lvl1pPr>
            <a:lvl2pPr lvl="1" rtl="0">
              <a:lnSpc>
                <a:spcPct val="100000"/>
              </a:lnSpc>
              <a:spcBef>
                <a:spcPts val="0"/>
              </a:spcBef>
              <a:spcAft>
                <a:spcPts val="0"/>
              </a:spcAft>
              <a:buSzPts val="1500"/>
              <a:buNone/>
              <a:defRPr sz="1500"/>
            </a:lvl2pPr>
            <a:lvl3pPr lvl="2" rtl="0">
              <a:lnSpc>
                <a:spcPct val="100000"/>
              </a:lnSpc>
              <a:spcBef>
                <a:spcPts val="0"/>
              </a:spcBef>
              <a:spcAft>
                <a:spcPts val="0"/>
              </a:spcAft>
              <a:buSzPts val="1500"/>
              <a:buNone/>
              <a:defRPr sz="1500"/>
            </a:lvl3pPr>
            <a:lvl4pPr lvl="3" rtl="0">
              <a:lnSpc>
                <a:spcPct val="100000"/>
              </a:lnSpc>
              <a:spcBef>
                <a:spcPts val="0"/>
              </a:spcBef>
              <a:spcAft>
                <a:spcPts val="0"/>
              </a:spcAft>
              <a:buSzPts val="1500"/>
              <a:buNone/>
              <a:defRPr sz="1500"/>
            </a:lvl4pPr>
            <a:lvl5pPr lvl="4" rtl="0">
              <a:lnSpc>
                <a:spcPct val="100000"/>
              </a:lnSpc>
              <a:spcBef>
                <a:spcPts val="0"/>
              </a:spcBef>
              <a:spcAft>
                <a:spcPts val="0"/>
              </a:spcAft>
              <a:buSzPts val="1500"/>
              <a:buNone/>
              <a:defRPr sz="1500"/>
            </a:lvl5pPr>
            <a:lvl6pPr lvl="5" rtl="0">
              <a:lnSpc>
                <a:spcPct val="100000"/>
              </a:lnSpc>
              <a:spcBef>
                <a:spcPts val="0"/>
              </a:spcBef>
              <a:spcAft>
                <a:spcPts val="0"/>
              </a:spcAft>
              <a:buSzPts val="1500"/>
              <a:buNone/>
              <a:defRPr sz="1500"/>
            </a:lvl6pPr>
            <a:lvl7pPr lvl="6" rtl="0">
              <a:lnSpc>
                <a:spcPct val="100000"/>
              </a:lnSpc>
              <a:spcBef>
                <a:spcPts val="0"/>
              </a:spcBef>
              <a:spcAft>
                <a:spcPts val="0"/>
              </a:spcAft>
              <a:buSzPts val="1500"/>
              <a:buNone/>
              <a:defRPr sz="1500"/>
            </a:lvl7pPr>
            <a:lvl8pPr lvl="7" rtl="0">
              <a:lnSpc>
                <a:spcPct val="100000"/>
              </a:lnSpc>
              <a:spcBef>
                <a:spcPts val="0"/>
              </a:spcBef>
              <a:spcAft>
                <a:spcPts val="0"/>
              </a:spcAft>
              <a:buSzPts val="1500"/>
              <a:buNone/>
              <a:defRPr sz="1500"/>
            </a:lvl8pPr>
            <a:lvl9pPr lvl="8" rtl="0">
              <a:lnSpc>
                <a:spcPct val="100000"/>
              </a:lnSpc>
              <a:spcBef>
                <a:spcPts val="0"/>
              </a:spcBef>
              <a:spcAft>
                <a:spcPts val="0"/>
              </a:spcAft>
              <a:buSzPts val="1500"/>
              <a:buNone/>
              <a:defRPr sz="1500"/>
            </a:lvl9pPr>
          </a:lstStyle>
          <a:p/>
        </p:txBody>
      </p:sp>
      <p:pic>
        <p:nvPicPr>
          <p:cNvPr id="16" name="Google Shape;16;p3"/>
          <p:cNvPicPr preferRelativeResize="0"/>
          <p:nvPr/>
        </p:nvPicPr>
        <p:blipFill rotWithShape="1">
          <a:blip r:embed="rId2">
            <a:alphaModFix/>
          </a:blip>
          <a:srcRect b="0" l="0" r="0" t="13874"/>
          <a:stretch/>
        </p:blipFill>
        <p:spPr>
          <a:xfrm>
            <a:off x="429350" y="0"/>
            <a:ext cx="1432099" cy="187972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1 1 1 1 2 1 1">
  <p:cSld name="TITLE_AND_BODY_2_2_1_1_2_1_1">
    <p:bg>
      <p:bgPr>
        <a:solidFill>
          <a:schemeClr val="lt1"/>
        </a:solidFill>
      </p:bgPr>
    </p:bg>
    <p:spTree>
      <p:nvGrpSpPr>
        <p:cNvPr id="172" name="Shape 172"/>
        <p:cNvGrpSpPr/>
        <p:nvPr/>
      </p:nvGrpSpPr>
      <p:grpSpPr>
        <a:xfrm>
          <a:off x="0" y="0"/>
          <a:ext cx="0" cy="0"/>
          <a:chOff x="0" y="0"/>
          <a:chExt cx="0" cy="0"/>
        </a:xfrm>
      </p:grpSpPr>
      <p:sp>
        <p:nvSpPr>
          <p:cNvPr id="173" name="Google Shape;173;p21"/>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74" name="Google Shape;174;p21"/>
          <p:cNvSpPr/>
          <p:nvPr>
            <p:ph idx="2" type="pic"/>
          </p:nvPr>
        </p:nvSpPr>
        <p:spPr>
          <a:xfrm>
            <a:off x="4793700" y="359500"/>
            <a:ext cx="3947700" cy="2179200"/>
          </a:xfrm>
          <a:prstGeom prst="rect">
            <a:avLst/>
          </a:prstGeom>
          <a:noFill/>
          <a:ln>
            <a:noFill/>
          </a:ln>
        </p:spPr>
      </p:sp>
      <p:sp>
        <p:nvSpPr>
          <p:cNvPr id="175" name="Google Shape;175;p21"/>
          <p:cNvSpPr/>
          <p:nvPr>
            <p:ph idx="3" type="pic"/>
          </p:nvPr>
        </p:nvSpPr>
        <p:spPr>
          <a:xfrm>
            <a:off x="4793700" y="2604725"/>
            <a:ext cx="3947700" cy="2179200"/>
          </a:xfrm>
          <a:prstGeom prst="rect">
            <a:avLst/>
          </a:prstGeom>
          <a:noFill/>
          <a:ln>
            <a:noFill/>
          </a:ln>
        </p:spPr>
      </p:sp>
      <p:sp>
        <p:nvSpPr>
          <p:cNvPr id="176" name="Google Shape;176;p21"/>
          <p:cNvSpPr txBox="1"/>
          <p:nvPr>
            <p:ph type="title"/>
          </p:nvPr>
        </p:nvSpPr>
        <p:spPr>
          <a:xfrm>
            <a:off x="410747" y="727279"/>
            <a:ext cx="3983400" cy="393600"/>
          </a:xfrm>
          <a:prstGeom prst="rect">
            <a:avLst/>
          </a:prstGeom>
        </p:spPr>
        <p:txBody>
          <a:bodyPr anchorCtr="0" anchor="t" bIns="0" lIns="0" spcFirstLastPara="1" rIns="0" wrap="square" tIns="91425">
            <a:noAutofit/>
          </a:bodyPr>
          <a:lstStyle>
            <a:lvl1pPr lvl="0" rtl="0">
              <a:spcBef>
                <a:spcPts val="0"/>
              </a:spcBef>
              <a:spcAft>
                <a:spcPts val="0"/>
              </a:spcAft>
              <a:buClr>
                <a:srgbClr val="183544"/>
              </a:buClr>
              <a:buSzPts val="2000"/>
              <a:buNone/>
              <a:defRPr sz="2000">
                <a:solidFill>
                  <a:srgbClr val="183544"/>
                </a:solidFill>
              </a:defRPr>
            </a:lvl1pPr>
            <a:lvl2pPr lvl="1" rtl="0">
              <a:spcBef>
                <a:spcPts val="0"/>
              </a:spcBef>
              <a:spcAft>
                <a:spcPts val="0"/>
              </a:spcAft>
              <a:buClr>
                <a:srgbClr val="183544"/>
              </a:buClr>
              <a:buSzPts val="2000"/>
              <a:buNone/>
              <a:defRPr b="1" sz="2000">
                <a:solidFill>
                  <a:srgbClr val="183544"/>
                </a:solidFill>
              </a:defRPr>
            </a:lvl2pPr>
            <a:lvl3pPr lvl="2" rtl="0">
              <a:spcBef>
                <a:spcPts val="0"/>
              </a:spcBef>
              <a:spcAft>
                <a:spcPts val="0"/>
              </a:spcAft>
              <a:buClr>
                <a:srgbClr val="183544"/>
              </a:buClr>
              <a:buSzPts val="2000"/>
              <a:buNone/>
              <a:defRPr b="1" sz="2000">
                <a:solidFill>
                  <a:srgbClr val="183544"/>
                </a:solidFill>
              </a:defRPr>
            </a:lvl3pPr>
            <a:lvl4pPr lvl="3" rtl="0">
              <a:spcBef>
                <a:spcPts val="0"/>
              </a:spcBef>
              <a:spcAft>
                <a:spcPts val="0"/>
              </a:spcAft>
              <a:buClr>
                <a:srgbClr val="183544"/>
              </a:buClr>
              <a:buSzPts val="2000"/>
              <a:buNone/>
              <a:defRPr b="1" sz="2000">
                <a:solidFill>
                  <a:srgbClr val="183544"/>
                </a:solidFill>
              </a:defRPr>
            </a:lvl4pPr>
            <a:lvl5pPr lvl="4" rtl="0">
              <a:spcBef>
                <a:spcPts val="0"/>
              </a:spcBef>
              <a:spcAft>
                <a:spcPts val="0"/>
              </a:spcAft>
              <a:buClr>
                <a:srgbClr val="183544"/>
              </a:buClr>
              <a:buSzPts val="2000"/>
              <a:buNone/>
              <a:defRPr b="1" sz="2000">
                <a:solidFill>
                  <a:srgbClr val="183544"/>
                </a:solidFill>
              </a:defRPr>
            </a:lvl5pPr>
            <a:lvl6pPr lvl="5" rtl="0">
              <a:spcBef>
                <a:spcPts val="0"/>
              </a:spcBef>
              <a:spcAft>
                <a:spcPts val="0"/>
              </a:spcAft>
              <a:buClr>
                <a:srgbClr val="183544"/>
              </a:buClr>
              <a:buSzPts val="2000"/>
              <a:buNone/>
              <a:defRPr b="1" sz="2000">
                <a:solidFill>
                  <a:srgbClr val="183544"/>
                </a:solidFill>
              </a:defRPr>
            </a:lvl6pPr>
            <a:lvl7pPr lvl="6" rtl="0">
              <a:spcBef>
                <a:spcPts val="0"/>
              </a:spcBef>
              <a:spcAft>
                <a:spcPts val="0"/>
              </a:spcAft>
              <a:buClr>
                <a:srgbClr val="183544"/>
              </a:buClr>
              <a:buSzPts val="2000"/>
              <a:buNone/>
              <a:defRPr b="1" sz="2000">
                <a:solidFill>
                  <a:srgbClr val="183544"/>
                </a:solidFill>
              </a:defRPr>
            </a:lvl7pPr>
            <a:lvl8pPr lvl="7" rtl="0">
              <a:spcBef>
                <a:spcPts val="0"/>
              </a:spcBef>
              <a:spcAft>
                <a:spcPts val="0"/>
              </a:spcAft>
              <a:buClr>
                <a:srgbClr val="183544"/>
              </a:buClr>
              <a:buSzPts val="2000"/>
              <a:buNone/>
              <a:defRPr b="1" sz="2000">
                <a:solidFill>
                  <a:srgbClr val="183544"/>
                </a:solidFill>
              </a:defRPr>
            </a:lvl8pPr>
            <a:lvl9pPr lvl="8" rtl="0">
              <a:spcBef>
                <a:spcPts val="0"/>
              </a:spcBef>
              <a:spcAft>
                <a:spcPts val="0"/>
              </a:spcAft>
              <a:buClr>
                <a:srgbClr val="183544"/>
              </a:buClr>
              <a:buSzPts val="2000"/>
              <a:buNone/>
              <a:defRPr b="1" sz="2000">
                <a:solidFill>
                  <a:srgbClr val="183544"/>
                </a:solidFill>
              </a:defRPr>
            </a:lvl9pPr>
          </a:lstStyle>
          <a:p/>
        </p:txBody>
      </p:sp>
      <p:sp>
        <p:nvSpPr>
          <p:cNvPr id="177" name="Google Shape;177;p21"/>
          <p:cNvSpPr txBox="1"/>
          <p:nvPr>
            <p:ph idx="1" type="subTitle"/>
          </p:nvPr>
        </p:nvSpPr>
        <p:spPr>
          <a:xfrm>
            <a:off x="410732" y="489857"/>
            <a:ext cx="3983400" cy="221700"/>
          </a:xfrm>
          <a:prstGeom prst="rect">
            <a:avLst/>
          </a:prstGeom>
        </p:spPr>
        <p:txBody>
          <a:bodyPr anchorCtr="0" anchor="t" bIns="0" lIns="0" spcFirstLastPara="1" rIns="0" wrap="square" tIns="91425">
            <a:noAutofit/>
          </a:bodyPr>
          <a:lstStyle>
            <a:lvl1pPr lvl="0" rtl="0">
              <a:spcBef>
                <a:spcPts val="0"/>
              </a:spcBef>
              <a:spcAft>
                <a:spcPts val="0"/>
              </a:spcAft>
              <a:buClr>
                <a:srgbClr val="FEC41B"/>
              </a:buClr>
              <a:buSzPts val="1200"/>
              <a:buNone/>
              <a:defRPr b="1">
                <a:solidFill>
                  <a:srgbClr val="FEC41B"/>
                </a:solidFill>
              </a:defRPr>
            </a:lvl1pPr>
            <a:lvl2pPr lvl="1" rtl="0">
              <a:spcBef>
                <a:spcPts val="1600"/>
              </a:spcBef>
              <a:spcAft>
                <a:spcPts val="0"/>
              </a:spcAft>
              <a:buClr>
                <a:srgbClr val="FEC41B"/>
              </a:buClr>
              <a:buSzPts val="1200"/>
              <a:buNone/>
              <a:defRPr b="1">
                <a:solidFill>
                  <a:srgbClr val="FEC41B"/>
                </a:solidFill>
              </a:defRPr>
            </a:lvl2pPr>
            <a:lvl3pPr lvl="2" rtl="0">
              <a:spcBef>
                <a:spcPts val="1600"/>
              </a:spcBef>
              <a:spcAft>
                <a:spcPts val="0"/>
              </a:spcAft>
              <a:buClr>
                <a:srgbClr val="FEC41B"/>
              </a:buClr>
              <a:buSzPts val="1200"/>
              <a:buNone/>
              <a:defRPr b="1">
                <a:solidFill>
                  <a:srgbClr val="FEC41B"/>
                </a:solidFill>
              </a:defRPr>
            </a:lvl3pPr>
            <a:lvl4pPr lvl="3" rtl="0">
              <a:spcBef>
                <a:spcPts val="1600"/>
              </a:spcBef>
              <a:spcAft>
                <a:spcPts val="0"/>
              </a:spcAft>
              <a:buClr>
                <a:srgbClr val="FEC41B"/>
              </a:buClr>
              <a:buSzPts val="1200"/>
              <a:buNone/>
              <a:defRPr b="1">
                <a:solidFill>
                  <a:srgbClr val="FEC41B"/>
                </a:solidFill>
              </a:defRPr>
            </a:lvl4pPr>
            <a:lvl5pPr lvl="4" rtl="0">
              <a:spcBef>
                <a:spcPts val="1600"/>
              </a:spcBef>
              <a:spcAft>
                <a:spcPts val="0"/>
              </a:spcAft>
              <a:buClr>
                <a:srgbClr val="FEC41B"/>
              </a:buClr>
              <a:buSzPts val="1200"/>
              <a:buNone/>
              <a:defRPr b="1">
                <a:solidFill>
                  <a:srgbClr val="FEC41B"/>
                </a:solidFill>
              </a:defRPr>
            </a:lvl5pPr>
            <a:lvl6pPr lvl="5" rtl="0">
              <a:spcBef>
                <a:spcPts val="1600"/>
              </a:spcBef>
              <a:spcAft>
                <a:spcPts val="0"/>
              </a:spcAft>
              <a:buClr>
                <a:srgbClr val="FEC41B"/>
              </a:buClr>
              <a:buSzPts val="1200"/>
              <a:buNone/>
              <a:defRPr b="1">
                <a:solidFill>
                  <a:srgbClr val="FEC41B"/>
                </a:solidFill>
              </a:defRPr>
            </a:lvl6pPr>
            <a:lvl7pPr lvl="6" rtl="0">
              <a:spcBef>
                <a:spcPts val="1600"/>
              </a:spcBef>
              <a:spcAft>
                <a:spcPts val="0"/>
              </a:spcAft>
              <a:buClr>
                <a:srgbClr val="FEC41B"/>
              </a:buClr>
              <a:buSzPts val="1200"/>
              <a:buNone/>
              <a:defRPr b="1">
                <a:solidFill>
                  <a:srgbClr val="FEC41B"/>
                </a:solidFill>
              </a:defRPr>
            </a:lvl7pPr>
            <a:lvl8pPr lvl="7" rtl="0">
              <a:spcBef>
                <a:spcPts val="1600"/>
              </a:spcBef>
              <a:spcAft>
                <a:spcPts val="0"/>
              </a:spcAft>
              <a:buClr>
                <a:srgbClr val="FEC41B"/>
              </a:buClr>
              <a:buSzPts val="1200"/>
              <a:buNone/>
              <a:defRPr b="1">
                <a:solidFill>
                  <a:srgbClr val="FEC41B"/>
                </a:solidFill>
              </a:defRPr>
            </a:lvl8pPr>
            <a:lvl9pPr lvl="8" rtl="0">
              <a:spcBef>
                <a:spcPts val="1600"/>
              </a:spcBef>
              <a:spcAft>
                <a:spcPts val="1600"/>
              </a:spcAft>
              <a:buClr>
                <a:srgbClr val="FEC41B"/>
              </a:buClr>
              <a:buSzPts val="1200"/>
              <a:buNone/>
              <a:defRPr b="1">
                <a:solidFill>
                  <a:srgbClr val="FEC41B"/>
                </a:solidFill>
              </a:defRPr>
            </a:lvl9pPr>
          </a:lstStyle>
          <a:p/>
        </p:txBody>
      </p:sp>
      <p:pic>
        <p:nvPicPr>
          <p:cNvPr id="178" name="Google Shape;178;p21"/>
          <p:cNvPicPr preferRelativeResize="0"/>
          <p:nvPr/>
        </p:nvPicPr>
        <p:blipFill>
          <a:blip r:embed="rId2">
            <a:alphaModFix/>
          </a:blip>
          <a:stretch>
            <a:fillRect/>
          </a:stretch>
        </p:blipFill>
        <p:spPr>
          <a:xfrm>
            <a:off x="430925" y="4603830"/>
            <a:ext cx="1166118" cy="255840"/>
          </a:xfrm>
          <a:prstGeom prst="rect">
            <a:avLst/>
          </a:prstGeom>
          <a:noFill/>
          <a:ln>
            <a:noFill/>
          </a:ln>
        </p:spPr>
      </p:pic>
      <p:sp>
        <p:nvSpPr>
          <p:cNvPr id="179" name="Google Shape;179;p21"/>
          <p:cNvSpPr txBox="1"/>
          <p:nvPr>
            <p:ph idx="4" type="body"/>
          </p:nvPr>
        </p:nvSpPr>
        <p:spPr>
          <a:xfrm>
            <a:off x="410775" y="1365400"/>
            <a:ext cx="3983400" cy="28449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500"/>
              </a:spcBef>
              <a:spcAft>
                <a:spcPts val="0"/>
              </a:spcAft>
              <a:buClr>
                <a:schemeClr val="dk1"/>
              </a:buClr>
              <a:buSzPts val="1200"/>
              <a:buChar char="○"/>
              <a:defRPr sz="1200">
                <a:solidFill>
                  <a:schemeClr val="dk1"/>
                </a:solidFill>
              </a:defRPr>
            </a:lvl2pPr>
            <a:lvl3pPr indent="-304800" lvl="2" marL="1371600" rtl="0">
              <a:spcBef>
                <a:spcPts val="500"/>
              </a:spcBef>
              <a:spcAft>
                <a:spcPts val="0"/>
              </a:spcAft>
              <a:buClr>
                <a:schemeClr val="dk1"/>
              </a:buClr>
              <a:buSzPts val="1200"/>
              <a:buChar char="■"/>
              <a:defRPr sz="1200">
                <a:solidFill>
                  <a:schemeClr val="dk1"/>
                </a:solidFill>
              </a:defRPr>
            </a:lvl3pPr>
            <a:lvl4pPr indent="-304800" lvl="3" marL="1828800" rtl="0">
              <a:spcBef>
                <a:spcPts val="500"/>
              </a:spcBef>
              <a:spcAft>
                <a:spcPts val="0"/>
              </a:spcAft>
              <a:buClr>
                <a:schemeClr val="dk1"/>
              </a:buClr>
              <a:buSzPts val="1200"/>
              <a:buChar char="●"/>
              <a:defRPr sz="1200">
                <a:solidFill>
                  <a:schemeClr val="dk1"/>
                </a:solidFill>
              </a:defRPr>
            </a:lvl4pPr>
            <a:lvl5pPr indent="-304800" lvl="4" marL="2286000" rtl="0">
              <a:spcBef>
                <a:spcPts val="500"/>
              </a:spcBef>
              <a:spcAft>
                <a:spcPts val="0"/>
              </a:spcAft>
              <a:buClr>
                <a:schemeClr val="dk1"/>
              </a:buClr>
              <a:buSzPts val="1200"/>
              <a:buChar char="○"/>
              <a:defRPr sz="1200">
                <a:solidFill>
                  <a:schemeClr val="dk1"/>
                </a:solidFill>
              </a:defRPr>
            </a:lvl5pPr>
            <a:lvl6pPr indent="-304800" lvl="5" marL="2743200" rtl="0">
              <a:spcBef>
                <a:spcPts val="500"/>
              </a:spcBef>
              <a:spcAft>
                <a:spcPts val="0"/>
              </a:spcAft>
              <a:buClr>
                <a:schemeClr val="dk1"/>
              </a:buClr>
              <a:buSzPts val="1200"/>
              <a:buChar char="■"/>
              <a:defRPr sz="1200">
                <a:solidFill>
                  <a:schemeClr val="dk1"/>
                </a:solidFill>
              </a:defRPr>
            </a:lvl6pPr>
            <a:lvl7pPr indent="-304800" lvl="6" marL="3200400" rtl="0">
              <a:spcBef>
                <a:spcPts val="500"/>
              </a:spcBef>
              <a:spcAft>
                <a:spcPts val="0"/>
              </a:spcAft>
              <a:buClr>
                <a:schemeClr val="dk1"/>
              </a:buClr>
              <a:buSzPts val="1200"/>
              <a:buChar char="●"/>
              <a:defRPr sz="1200">
                <a:solidFill>
                  <a:schemeClr val="dk1"/>
                </a:solidFill>
              </a:defRPr>
            </a:lvl7pPr>
            <a:lvl8pPr indent="-304800" lvl="7" marL="3657600" rtl="0">
              <a:spcBef>
                <a:spcPts val="500"/>
              </a:spcBef>
              <a:spcAft>
                <a:spcPts val="0"/>
              </a:spcAft>
              <a:buClr>
                <a:schemeClr val="dk1"/>
              </a:buClr>
              <a:buSzPts val="1200"/>
              <a:buChar char="○"/>
              <a:defRPr sz="1200">
                <a:solidFill>
                  <a:schemeClr val="dk1"/>
                </a:solidFill>
              </a:defRPr>
            </a:lvl8pPr>
            <a:lvl9pPr indent="-304800" lvl="8" marL="4114800" rtl="0">
              <a:spcBef>
                <a:spcPts val="500"/>
              </a:spcBef>
              <a:spcAft>
                <a:spcPts val="500"/>
              </a:spcAft>
              <a:buClr>
                <a:schemeClr val="dk1"/>
              </a:buClr>
              <a:buSzPts val="1200"/>
              <a:buChar char="■"/>
              <a:defRPr sz="1200">
                <a:solidFill>
                  <a:schemeClr val="dk1"/>
                </a:solidFill>
              </a:defRPr>
            </a:lvl9pPr>
          </a:lstStyle>
          <a:p/>
        </p:txBody>
      </p:sp>
      <p:grpSp>
        <p:nvGrpSpPr>
          <p:cNvPr id="180" name="Google Shape;180;p21"/>
          <p:cNvGrpSpPr/>
          <p:nvPr/>
        </p:nvGrpSpPr>
        <p:grpSpPr>
          <a:xfrm>
            <a:off x="431017" y="383406"/>
            <a:ext cx="745763" cy="45826"/>
            <a:chOff x="4580561" y="2589004"/>
            <a:chExt cx="1064464" cy="25200"/>
          </a:xfrm>
        </p:grpSpPr>
        <p:sp>
          <p:nvSpPr>
            <p:cNvPr id="181" name="Google Shape;181;p21"/>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82" name="Google Shape;182;p21"/>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83" name="Google Shape;183;p21"/>
          <p:cNvSpPr txBox="1"/>
          <p:nvPr>
            <p:ph idx="5"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dk1"/>
                </a:solidFill>
                <a:latin typeface="Rubik"/>
                <a:ea typeface="Rubik"/>
                <a:cs typeface="Rubik"/>
                <a:sym typeface="Rubik"/>
              </a:defRPr>
            </a:lvl1pPr>
            <a:lvl2pPr lvl="1" rtl="0" algn="r">
              <a:buNone/>
              <a:defRPr sz="800">
                <a:solidFill>
                  <a:schemeClr val="dk1"/>
                </a:solidFill>
                <a:latin typeface="Rubik"/>
                <a:ea typeface="Rubik"/>
                <a:cs typeface="Rubik"/>
                <a:sym typeface="Rubik"/>
              </a:defRPr>
            </a:lvl2pPr>
            <a:lvl3pPr lvl="2" rtl="0" algn="r">
              <a:buNone/>
              <a:defRPr sz="800">
                <a:solidFill>
                  <a:schemeClr val="dk1"/>
                </a:solidFill>
                <a:latin typeface="Rubik"/>
                <a:ea typeface="Rubik"/>
                <a:cs typeface="Rubik"/>
                <a:sym typeface="Rubik"/>
              </a:defRPr>
            </a:lvl3pPr>
            <a:lvl4pPr lvl="3" rtl="0" algn="r">
              <a:buNone/>
              <a:defRPr sz="800">
                <a:solidFill>
                  <a:schemeClr val="dk1"/>
                </a:solidFill>
                <a:latin typeface="Rubik"/>
                <a:ea typeface="Rubik"/>
                <a:cs typeface="Rubik"/>
                <a:sym typeface="Rubik"/>
              </a:defRPr>
            </a:lvl4pPr>
            <a:lvl5pPr lvl="4" rtl="0" algn="r">
              <a:buNone/>
              <a:defRPr sz="800">
                <a:solidFill>
                  <a:schemeClr val="dk1"/>
                </a:solidFill>
                <a:latin typeface="Rubik"/>
                <a:ea typeface="Rubik"/>
                <a:cs typeface="Rubik"/>
                <a:sym typeface="Rubik"/>
              </a:defRPr>
            </a:lvl5pPr>
            <a:lvl6pPr lvl="5" rtl="0" algn="r">
              <a:buNone/>
              <a:defRPr sz="800">
                <a:solidFill>
                  <a:schemeClr val="dk1"/>
                </a:solidFill>
                <a:latin typeface="Rubik"/>
                <a:ea typeface="Rubik"/>
                <a:cs typeface="Rubik"/>
                <a:sym typeface="Rubik"/>
              </a:defRPr>
            </a:lvl6pPr>
            <a:lvl7pPr lvl="6" rtl="0" algn="r">
              <a:buNone/>
              <a:defRPr sz="800">
                <a:solidFill>
                  <a:schemeClr val="dk1"/>
                </a:solidFill>
                <a:latin typeface="Rubik"/>
                <a:ea typeface="Rubik"/>
                <a:cs typeface="Rubik"/>
                <a:sym typeface="Rubik"/>
              </a:defRPr>
            </a:lvl7pPr>
            <a:lvl8pPr lvl="7" rtl="0" algn="r">
              <a:buNone/>
              <a:defRPr sz="800">
                <a:solidFill>
                  <a:schemeClr val="dk1"/>
                </a:solidFill>
                <a:latin typeface="Rubik"/>
                <a:ea typeface="Rubik"/>
                <a:cs typeface="Rubik"/>
                <a:sym typeface="Rubik"/>
              </a:defRPr>
            </a:lvl8pPr>
            <a:lvl9pPr lvl="8" rtl="0" algn="r">
              <a:buNone/>
              <a:defRPr sz="800">
                <a:solidFill>
                  <a:schemeClr val="dk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1 1 1 1 2 1 1 1">
  <p:cSld name="TITLE_AND_BODY_2_2_1_1_2_1_1_1">
    <p:bg>
      <p:bgPr>
        <a:solidFill>
          <a:schemeClr val="lt1"/>
        </a:solidFill>
      </p:bgPr>
    </p:bg>
    <p:spTree>
      <p:nvGrpSpPr>
        <p:cNvPr id="184" name="Shape 184"/>
        <p:cNvGrpSpPr/>
        <p:nvPr/>
      </p:nvGrpSpPr>
      <p:grpSpPr>
        <a:xfrm>
          <a:off x="0" y="0"/>
          <a:ext cx="0" cy="0"/>
          <a:chOff x="0" y="0"/>
          <a:chExt cx="0" cy="0"/>
        </a:xfrm>
      </p:grpSpPr>
      <p:sp>
        <p:nvSpPr>
          <p:cNvPr id="185" name="Google Shape;185;p22"/>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86" name="Google Shape;186;p22"/>
          <p:cNvSpPr/>
          <p:nvPr>
            <p:ph idx="2" type="pic"/>
          </p:nvPr>
        </p:nvSpPr>
        <p:spPr>
          <a:xfrm>
            <a:off x="4793700" y="341100"/>
            <a:ext cx="1957200" cy="2137200"/>
          </a:xfrm>
          <a:prstGeom prst="rect">
            <a:avLst/>
          </a:prstGeom>
          <a:noFill/>
          <a:ln>
            <a:noFill/>
          </a:ln>
        </p:spPr>
      </p:sp>
      <p:sp>
        <p:nvSpPr>
          <p:cNvPr id="187" name="Google Shape;187;p22"/>
          <p:cNvSpPr/>
          <p:nvPr>
            <p:ph idx="3" type="pic"/>
          </p:nvPr>
        </p:nvSpPr>
        <p:spPr>
          <a:xfrm>
            <a:off x="4793700" y="2545489"/>
            <a:ext cx="3983400" cy="2256900"/>
          </a:xfrm>
          <a:prstGeom prst="rect">
            <a:avLst/>
          </a:prstGeom>
          <a:noFill/>
          <a:ln>
            <a:noFill/>
          </a:ln>
        </p:spPr>
      </p:sp>
      <p:sp>
        <p:nvSpPr>
          <p:cNvPr id="188" name="Google Shape;188;p22"/>
          <p:cNvSpPr/>
          <p:nvPr>
            <p:ph idx="4" type="pic"/>
          </p:nvPr>
        </p:nvSpPr>
        <p:spPr>
          <a:xfrm>
            <a:off x="6819976" y="341100"/>
            <a:ext cx="1957200" cy="2137200"/>
          </a:xfrm>
          <a:prstGeom prst="rect">
            <a:avLst/>
          </a:prstGeom>
          <a:noFill/>
          <a:ln>
            <a:noFill/>
          </a:ln>
        </p:spPr>
      </p:sp>
      <p:sp>
        <p:nvSpPr>
          <p:cNvPr id="189" name="Google Shape;189;p22"/>
          <p:cNvSpPr txBox="1"/>
          <p:nvPr>
            <p:ph type="title"/>
          </p:nvPr>
        </p:nvSpPr>
        <p:spPr>
          <a:xfrm>
            <a:off x="410747" y="727279"/>
            <a:ext cx="3983400" cy="393600"/>
          </a:xfrm>
          <a:prstGeom prst="rect">
            <a:avLst/>
          </a:prstGeom>
        </p:spPr>
        <p:txBody>
          <a:bodyPr anchorCtr="0" anchor="t" bIns="0" lIns="0" spcFirstLastPara="1" rIns="0" wrap="square" tIns="91425">
            <a:noAutofit/>
          </a:bodyPr>
          <a:lstStyle>
            <a:lvl1pPr lvl="0" rtl="0">
              <a:spcBef>
                <a:spcPts val="0"/>
              </a:spcBef>
              <a:spcAft>
                <a:spcPts val="0"/>
              </a:spcAft>
              <a:buClr>
                <a:srgbClr val="183544"/>
              </a:buClr>
              <a:buSzPts val="2000"/>
              <a:buNone/>
              <a:defRPr sz="2000">
                <a:solidFill>
                  <a:srgbClr val="183544"/>
                </a:solidFill>
              </a:defRPr>
            </a:lvl1pPr>
            <a:lvl2pPr lvl="1" rtl="0">
              <a:spcBef>
                <a:spcPts val="0"/>
              </a:spcBef>
              <a:spcAft>
                <a:spcPts val="0"/>
              </a:spcAft>
              <a:buClr>
                <a:srgbClr val="183544"/>
              </a:buClr>
              <a:buSzPts val="2000"/>
              <a:buNone/>
              <a:defRPr b="1" sz="2000">
                <a:solidFill>
                  <a:srgbClr val="183544"/>
                </a:solidFill>
              </a:defRPr>
            </a:lvl2pPr>
            <a:lvl3pPr lvl="2" rtl="0">
              <a:spcBef>
                <a:spcPts val="0"/>
              </a:spcBef>
              <a:spcAft>
                <a:spcPts val="0"/>
              </a:spcAft>
              <a:buClr>
                <a:srgbClr val="183544"/>
              </a:buClr>
              <a:buSzPts val="2000"/>
              <a:buNone/>
              <a:defRPr b="1" sz="2000">
                <a:solidFill>
                  <a:srgbClr val="183544"/>
                </a:solidFill>
              </a:defRPr>
            </a:lvl3pPr>
            <a:lvl4pPr lvl="3" rtl="0">
              <a:spcBef>
                <a:spcPts val="0"/>
              </a:spcBef>
              <a:spcAft>
                <a:spcPts val="0"/>
              </a:spcAft>
              <a:buClr>
                <a:srgbClr val="183544"/>
              </a:buClr>
              <a:buSzPts val="2000"/>
              <a:buNone/>
              <a:defRPr b="1" sz="2000">
                <a:solidFill>
                  <a:srgbClr val="183544"/>
                </a:solidFill>
              </a:defRPr>
            </a:lvl4pPr>
            <a:lvl5pPr lvl="4" rtl="0">
              <a:spcBef>
                <a:spcPts val="0"/>
              </a:spcBef>
              <a:spcAft>
                <a:spcPts val="0"/>
              </a:spcAft>
              <a:buClr>
                <a:srgbClr val="183544"/>
              </a:buClr>
              <a:buSzPts val="2000"/>
              <a:buNone/>
              <a:defRPr b="1" sz="2000">
                <a:solidFill>
                  <a:srgbClr val="183544"/>
                </a:solidFill>
              </a:defRPr>
            </a:lvl5pPr>
            <a:lvl6pPr lvl="5" rtl="0">
              <a:spcBef>
                <a:spcPts val="0"/>
              </a:spcBef>
              <a:spcAft>
                <a:spcPts val="0"/>
              </a:spcAft>
              <a:buClr>
                <a:srgbClr val="183544"/>
              </a:buClr>
              <a:buSzPts val="2000"/>
              <a:buNone/>
              <a:defRPr b="1" sz="2000">
                <a:solidFill>
                  <a:srgbClr val="183544"/>
                </a:solidFill>
              </a:defRPr>
            </a:lvl6pPr>
            <a:lvl7pPr lvl="6" rtl="0">
              <a:spcBef>
                <a:spcPts val="0"/>
              </a:spcBef>
              <a:spcAft>
                <a:spcPts val="0"/>
              </a:spcAft>
              <a:buClr>
                <a:srgbClr val="183544"/>
              </a:buClr>
              <a:buSzPts val="2000"/>
              <a:buNone/>
              <a:defRPr b="1" sz="2000">
                <a:solidFill>
                  <a:srgbClr val="183544"/>
                </a:solidFill>
              </a:defRPr>
            </a:lvl7pPr>
            <a:lvl8pPr lvl="7" rtl="0">
              <a:spcBef>
                <a:spcPts val="0"/>
              </a:spcBef>
              <a:spcAft>
                <a:spcPts val="0"/>
              </a:spcAft>
              <a:buClr>
                <a:srgbClr val="183544"/>
              </a:buClr>
              <a:buSzPts val="2000"/>
              <a:buNone/>
              <a:defRPr b="1" sz="2000">
                <a:solidFill>
                  <a:srgbClr val="183544"/>
                </a:solidFill>
              </a:defRPr>
            </a:lvl8pPr>
            <a:lvl9pPr lvl="8" rtl="0">
              <a:spcBef>
                <a:spcPts val="0"/>
              </a:spcBef>
              <a:spcAft>
                <a:spcPts val="0"/>
              </a:spcAft>
              <a:buClr>
                <a:srgbClr val="183544"/>
              </a:buClr>
              <a:buSzPts val="2000"/>
              <a:buNone/>
              <a:defRPr b="1" sz="2000">
                <a:solidFill>
                  <a:srgbClr val="183544"/>
                </a:solidFill>
              </a:defRPr>
            </a:lvl9pPr>
          </a:lstStyle>
          <a:p/>
        </p:txBody>
      </p:sp>
      <p:sp>
        <p:nvSpPr>
          <p:cNvPr id="190" name="Google Shape;190;p22"/>
          <p:cNvSpPr txBox="1"/>
          <p:nvPr>
            <p:ph idx="1" type="subTitle"/>
          </p:nvPr>
        </p:nvSpPr>
        <p:spPr>
          <a:xfrm>
            <a:off x="410732" y="489857"/>
            <a:ext cx="3983400" cy="221700"/>
          </a:xfrm>
          <a:prstGeom prst="rect">
            <a:avLst/>
          </a:prstGeom>
        </p:spPr>
        <p:txBody>
          <a:bodyPr anchorCtr="0" anchor="t" bIns="0" lIns="0" spcFirstLastPara="1" rIns="0" wrap="square" tIns="91425">
            <a:noAutofit/>
          </a:bodyPr>
          <a:lstStyle>
            <a:lvl1pPr lvl="0" rtl="0">
              <a:spcBef>
                <a:spcPts val="0"/>
              </a:spcBef>
              <a:spcAft>
                <a:spcPts val="0"/>
              </a:spcAft>
              <a:buClr>
                <a:srgbClr val="FEC41B"/>
              </a:buClr>
              <a:buSzPts val="1200"/>
              <a:buNone/>
              <a:defRPr b="1">
                <a:solidFill>
                  <a:srgbClr val="FEC41B"/>
                </a:solidFill>
              </a:defRPr>
            </a:lvl1pPr>
            <a:lvl2pPr lvl="1" rtl="0">
              <a:spcBef>
                <a:spcPts val="1600"/>
              </a:spcBef>
              <a:spcAft>
                <a:spcPts val="0"/>
              </a:spcAft>
              <a:buClr>
                <a:srgbClr val="FEC41B"/>
              </a:buClr>
              <a:buSzPts val="1200"/>
              <a:buNone/>
              <a:defRPr b="1">
                <a:solidFill>
                  <a:srgbClr val="FEC41B"/>
                </a:solidFill>
              </a:defRPr>
            </a:lvl2pPr>
            <a:lvl3pPr lvl="2" rtl="0">
              <a:spcBef>
                <a:spcPts val="1600"/>
              </a:spcBef>
              <a:spcAft>
                <a:spcPts val="0"/>
              </a:spcAft>
              <a:buClr>
                <a:srgbClr val="FEC41B"/>
              </a:buClr>
              <a:buSzPts val="1200"/>
              <a:buNone/>
              <a:defRPr b="1">
                <a:solidFill>
                  <a:srgbClr val="FEC41B"/>
                </a:solidFill>
              </a:defRPr>
            </a:lvl3pPr>
            <a:lvl4pPr lvl="3" rtl="0">
              <a:spcBef>
                <a:spcPts val="1600"/>
              </a:spcBef>
              <a:spcAft>
                <a:spcPts val="0"/>
              </a:spcAft>
              <a:buClr>
                <a:srgbClr val="FEC41B"/>
              </a:buClr>
              <a:buSzPts val="1200"/>
              <a:buNone/>
              <a:defRPr b="1">
                <a:solidFill>
                  <a:srgbClr val="FEC41B"/>
                </a:solidFill>
              </a:defRPr>
            </a:lvl4pPr>
            <a:lvl5pPr lvl="4" rtl="0">
              <a:spcBef>
                <a:spcPts val="1600"/>
              </a:spcBef>
              <a:spcAft>
                <a:spcPts val="0"/>
              </a:spcAft>
              <a:buClr>
                <a:srgbClr val="FEC41B"/>
              </a:buClr>
              <a:buSzPts val="1200"/>
              <a:buNone/>
              <a:defRPr b="1">
                <a:solidFill>
                  <a:srgbClr val="FEC41B"/>
                </a:solidFill>
              </a:defRPr>
            </a:lvl5pPr>
            <a:lvl6pPr lvl="5" rtl="0">
              <a:spcBef>
                <a:spcPts val="1600"/>
              </a:spcBef>
              <a:spcAft>
                <a:spcPts val="0"/>
              </a:spcAft>
              <a:buClr>
                <a:srgbClr val="FEC41B"/>
              </a:buClr>
              <a:buSzPts val="1200"/>
              <a:buNone/>
              <a:defRPr b="1">
                <a:solidFill>
                  <a:srgbClr val="FEC41B"/>
                </a:solidFill>
              </a:defRPr>
            </a:lvl6pPr>
            <a:lvl7pPr lvl="6" rtl="0">
              <a:spcBef>
                <a:spcPts val="1600"/>
              </a:spcBef>
              <a:spcAft>
                <a:spcPts val="0"/>
              </a:spcAft>
              <a:buClr>
                <a:srgbClr val="FEC41B"/>
              </a:buClr>
              <a:buSzPts val="1200"/>
              <a:buNone/>
              <a:defRPr b="1">
                <a:solidFill>
                  <a:srgbClr val="FEC41B"/>
                </a:solidFill>
              </a:defRPr>
            </a:lvl7pPr>
            <a:lvl8pPr lvl="7" rtl="0">
              <a:spcBef>
                <a:spcPts val="1600"/>
              </a:spcBef>
              <a:spcAft>
                <a:spcPts val="0"/>
              </a:spcAft>
              <a:buClr>
                <a:srgbClr val="FEC41B"/>
              </a:buClr>
              <a:buSzPts val="1200"/>
              <a:buNone/>
              <a:defRPr b="1">
                <a:solidFill>
                  <a:srgbClr val="FEC41B"/>
                </a:solidFill>
              </a:defRPr>
            </a:lvl8pPr>
            <a:lvl9pPr lvl="8" rtl="0">
              <a:spcBef>
                <a:spcPts val="1600"/>
              </a:spcBef>
              <a:spcAft>
                <a:spcPts val="1600"/>
              </a:spcAft>
              <a:buClr>
                <a:srgbClr val="FEC41B"/>
              </a:buClr>
              <a:buSzPts val="1200"/>
              <a:buNone/>
              <a:defRPr b="1">
                <a:solidFill>
                  <a:srgbClr val="FEC41B"/>
                </a:solidFill>
              </a:defRPr>
            </a:lvl9pPr>
          </a:lstStyle>
          <a:p/>
        </p:txBody>
      </p:sp>
      <p:pic>
        <p:nvPicPr>
          <p:cNvPr id="191" name="Google Shape;191;p22"/>
          <p:cNvPicPr preferRelativeResize="0"/>
          <p:nvPr/>
        </p:nvPicPr>
        <p:blipFill>
          <a:blip r:embed="rId2">
            <a:alphaModFix/>
          </a:blip>
          <a:stretch>
            <a:fillRect/>
          </a:stretch>
        </p:blipFill>
        <p:spPr>
          <a:xfrm>
            <a:off x="430925" y="4603830"/>
            <a:ext cx="1166118" cy="255840"/>
          </a:xfrm>
          <a:prstGeom prst="rect">
            <a:avLst/>
          </a:prstGeom>
          <a:noFill/>
          <a:ln>
            <a:noFill/>
          </a:ln>
        </p:spPr>
      </p:pic>
      <p:grpSp>
        <p:nvGrpSpPr>
          <p:cNvPr id="192" name="Google Shape;192;p22"/>
          <p:cNvGrpSpPr/>
          <p:nvPr/>
        </p:nvGrpSpPr>
        <p:grpSpPr>
          <a:xfrm>
            <a:off x="431017" y="383406"/>
            <a:ext cx="745763" cy="45826"/>
            <a:chOff x="4580561" y="2589004"/>
            <a:chExt cx="1064464" cy="25200"/>
          </a:xfrm>
        </p:grpSpPr>
        <p:sp>
          <p:nvSpPr>
            <p:cNvPr id="193" name="Google Shape;193;p22"/>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194" name="Google Shape;194;p22"/>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195" name="Google Shape;195;p22"/>
          <p:cNvSpPr txBox="1"/>
          <p:nvPr>
            <p:ph idx="5"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dk1"/>
                </a:solidFill>
                <a:latin typeface="Rubik"/>
                <a:ea typeface="Rubik"/>
                <a:cs typeface="Rubik"/>
                <a:sym typeface="Rubik"/>
              </a:defRPr>
            </a:lvl1pPr>
            <a:lvl2pPr lvl="1" rtl="0" algn="r">
              <a:buNone/>
              <a:defRPr sz="800">
                <a:solidFill>
                  <a:schemeClr val="dk1"/>
                </a:solidFill>
                <a:latin typeface="Rubik"/>
                <a:ea typeface="Rubik"/>
                <a:cs typeface="Rubik"/>
                <a:sym typeface="Rubik"/>
              </a:defRPr>
            </a:lvl2pPr>
            <a:lvl3pPr lvl="2" rtl="0" algn="r">
              <a:buNone/>
              <a:defRPr sz="800">
                <a:solidFill>
                  <a:schemeClr val="dk1"/>
                </a:solidFill>
                <a:latin typeface="Rubik"/>
                <a:ea typeface="Rubik"/>
                <a:cs typeface="Rubik"/>
                <a:sym typeface="Rubik"/>
              </a:defRPr>
            </a:lvl3pPr>
            <a:lvl4pPr lvl="3" rtl="0" algn="r">
              <a:buNone/>
              <a:defRPr sz="800">
                <a:solidFill>
                  <a:schemeClr val="dk1"/>
                </a:solidFill>
                <a:latin typeface="Rubik"/>
                <a:ea typeface="Rubik"/>
                <a:cs typeface="Rubik"/>
                <a:sym typeface="Rubik"/>
              </a:defRPr>
            </a:lvl4pPr>
            <a:lvl5pPr lvl="4" rtl="0" algn="r">
              <a:buNone/>
              <a:defRPr sz="800">
                <a:solidFill>
                  <a:schemeClr val="dk1"/>
                </a:solidFill>
                <a:latin typeface="Rubik"/>
                <a:ea typeface="Rubik"/>
                <a:cs typeface="Rubik"/>
                <a:sym typeface="Rubik"/>
              </a:defRPr>
            </a:lvl5pPr>
            <a:lvl6pPr lvl="5" rtl="0" algn="r">
              <a:buNone/>
              <a:defRPr sz="800">
                <a:solidFill>
                  <a:schemeClr val="dk1"/>
                </a:solidFill>
                <a:latin typeface="Rubik"/>
                <a:ea typeface="Rubik"/>
                <a:cs typeface="Rubik"/>
                <a:sym typeface="Rubik"/>
              </a:defRPr>
            </a:lvl6pPr>
            <a:lvl7pPr lvl="6" rtl="0" algn="r">
              <a:buNone/>
              <a:defRPr sz="800">
                <a:solidFill>
                  <a:schemeClr val="dk1"/>
                </a:solidFill>
                <a:latin typeface="Rubik"/>
                <a:ea typeface="Rubik"/>
                <a:cs typeface="Rubik"/>
                <a:sym typeface="Rubik"/>
              </a:defRPr>
            </a:lvl7pPr>
            <a:lvl8pPr lvl="7" rtl="0" algn="r">
              <a:buNone/>
              <a:defRPr sz="800">
                <a:solidFill>
                  <a:schemeClr val="dk1"/>
                </a:solidFill>
                <a:latin typeface="Rubik"/>
                <a:ea typeface="Rubik"/>
                <a:cs typeface="Rubik"/>
                <a:sym typeface="Rubik"/>
              </a:defRPr>
            </a:lvl8pPr>
            <a:lvl9pPr lvl="8" rtl="0" algn="r">
              <a:buNone/>
              <a:defRPr sz="800">
                <a:solidFill>
                  <a:schemeClr val="dk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sp>
        <p:nvSpPr>
          <p:cNvPr id="196" name="Google Shape;196;p22"/>
          <p:cNvSpPr txBox="1"/>
          <p:nvPr>
            <p:ph idx="6" type="body"/>
          </p:nvPr>
        </p:nvSpPr>
        <p:spPr>
          <a:xfrm>
            <a:off x="410775" y="1365400"/>
            <a:ext cx="3983400" cy="28449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500"/>
              </a:spcBef>
              <a:spcAft>
                <a:spcPts val="0"/>
              </a:spcAft>
              <a:buClr>
                <a:schemeClr val="dk1"/>
              </a:buClr>
              <a:buSzPts val="1200"/>
              <a:buChar char="○"/>
              <a:defRPr sz="1200">
                <a:solidFill>
                  <a:schemeClr val="dk1"/>
                </a:solidFill>
              </a:defRPr>
            </a:lvl2pPr>
            <a:lvl3pPr indent="-304800" lvl="2" marL="1371600" rtl="0">
              <a:spcBef>
                <a:spcPts val="500"/>
              </a:spcBef>
              <a:spcAft>
                <a:spcPts val="0"/>
              </a:spcAft>
              <a:buClr>
                <a:schemeClr val="dk1"/>
              </a:buClr>
              <a:buSzPts val="1200"/>
              <a:buChar char="■"/>
              <a:defRPr sz="1200">
                <a:solidFill>
                  <a:schemeClr val="dk1"/>
                </a:solidFill>
              </a:defRPr>
            </a:lvl3pPr>
            <a:lvl4pPr indent="-304800" lvl="3" marL="1828800" rtl="0">
              <a:spcBef>
                <a:spcPts val="500"/>
              </a:spcBef>
              <a:spcAft>
                <a:spcPts val="0"/>
              </a:spcAft>
              <a:buClr>
                <a:schemeClr val="dk1"/>
              </a:buClr>
              <a:buSzPts val="1200"/>
              <a:buChar char="●"/>
              <a:defRPr sz="1200">
                <a:solidFill>
                  <a:schemeClr val="dk1"/>
                </a:solidFill>
              </a:defRPr>
            </a:lvl4pPr>
            <a:lvl5pPr indent="-304800" lvl="4" marL="2286000" rtl="0">
              <a:spcBef>
                <a:spcPts val="500"/>
              </a:spcBef>
              <a:spcAft>
                <a:spcPts val="0"/>
              </a:spcAft>
              <a:buClr>
                <a:schemeClr val="dk1"/>
              </a:buClr>
              <a:buSzPts val="1200"/>
              <a:buChar char="○"/>
              <a:defRPr sz="1200">
                <a:solidFill>
                  <a:schemeClr val="dk1"/>
                </a:solidFill>
              </a:defRPr>
            </a:lvl5pPr>
            <a:lvl6pPr indent="-304800" lvl="5" marL="2743200" rtl="0">
              <a:spcBef>
                <a:spcPts val="500"/>
              </a:spcBef>
              <a:spcAft>
                <a:spcPts val="0"/>
              </a:spcAft>
              <a:buClr>
                <a:schemeClr val="dk1"/>
              </a:buClr>
              <a:buSzPts val="1200"/>
              <a:buChar char="■"/>
              <a:defRPr sz="1200">
                <a:solidFill>
                  <a:schemeClr val="dk1"/>
                </a:solidFill>
              </a:defRPr>
            </a:lvl6pPr>
            <a:lvl7pPr indent="-304800" lvl="6" marL="3200400" rtl="0">
              <a:spcBef>
                <a:spcPts val="500"/>
              </a:spcBef>
              <a:spcAft>
                <a:spcPts val="0"/>
              </a:spcAft>
              <a:buClr>
                <a:schemeClr val="dk1"/>
              </a:buClr>
              <a:buSzPts val="1200"/>
              <a:buChar char="●"/>
              <a:defRPr sz="1200">
                <a:solidFill>
                  <a:schemeClr val="dk1"/>
                </a:solidFill>
              </a:defRPr>
            </a:lvl7pPr>
            <a:lvl8pPr indent="-304800" lvl="7" marL="3657600" rtl="0">
              <a:spcBef>
                <a:spcPts val="500"/>
              </a:spcBef>
              <a:spcAft>
                <a:spcPts val="0"/>
              </a:spcAft>
              <a:buClr>
                <a:schemeClr val="dk1"/>
              </a:buClr>
              <a:buSzPts val="1200"/>
              <a:buChar char="○"/>
              <a:defRPr sz="1200">
                <a:solidFill>
                  <a:schemeClr val="dk1"/>
                </a:solidFill>
              </a:defRPr>
            </a:lvl8pPr>
            <a:lvl9pPr indent="-304800" lvl="8" marL="4114800" rtl="0">
              <a:spcBef>
                <a:spcPts val="500"/>
              </a:spcBef>
              <a:spcAft>
                <a:spcPts val="500"/>
              </a:spcAft>
              <a:buClr>
                <a:schemeClr val="dk1"/>
              </a:buClr>
              <a:buSzPts val="1200"/>
              <a:buChar char="■"/>
              <a:defRPr sz="1200">
                <a:solidFill>
                  <a:schemeClr val="dk1"/>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1">
  <p:cSld name="TITLE_AND_TWO_COLUMNS_1_1">
    <p:bg>
      <p:bgPr>
        <a:solidFill>
          <a:schemeClr val="lt1"/>
        </a:solidFill>
      </p:bgPr>
    </p:bg>
    <p:spTree>
      <p:nvGrpSpPr>
        <p:cNvPr id="197" name="Shape 197"/>
        <p:cNvGrpSpPr/>
        <p:nvPr/>
      </p:nvGrpSpPr>
      <p:grpSpPr>
        <a:xfrm>
          <a:off x="0" y="0"/>
          <a:ext cx="0" cy="0"/>
          <a:chOff x="0" y="0"/>
          <a:chExt cx="0" cy="0"/>
        </a:xfrm>
      </p:grpSpPr>
      <p:sp>
        <p:nvSpPr>
          <p:cNvPr id="198" name="Google Shape;198;p23"/>
          <p:cNvSpPr/>
          <p:nvPr/>
        </p:nvSpPr>
        <p:spPr>
          <a:xfrm>
            <a:off x="0" y="0"/>
            <a:ext cx="9144000" cy="861000"/>
          </a:xfrm>
          <a:prstGeom prst="rect">
            <a:avLst/>
          </a:prstGeom>
          <a:solidFill>
            <a:srgbClr val="000000">
              <a:alpha val="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3"/>
          <p:cNvSpPr txBox="1"/>
          <p:nvPr>
            <p:ph type="title"/>
          </p:nvPr>
        </p:nvSpPr>
        <p:spPr>
          <a:xfrm>
            <a:off x="354825" y="1170700"/>
            <a:ext cx="8472000" cy="254700"/>
          </a:xfrm>
          <a:prstGeom prst="rect">
            <a:avLst/>
          </a:prstGeom>
        </p:spPr>
        <p:txBody>
          <a:bodyPr anchorCtr="0" anchor="t" bIns="0" lIns="0" spcFirstLastPara="1" rIns="0" wrap="square" tIns="0">
            <a:noAutofit/>
          </a:bodyPr>
          <a:lstStyle>
            <a:lvl1pPr lvl="0" rtl="0">
              <a:spcBef>
                <a:spcPts val="0"/>
              </a:spcBef>
              <a:spcAft>
                <a:spcPts val="0"/>
              </a:spcAft>
              <a:buClr>
                <a:srgbClr val="183544"/>
              </a:buClr>
              <a:buSzPts val="2000"/>
              <a:buNone/>
              <a:defRPr b="1" sz="2000">
                <a:solidFill>
                  <a:srgbClr val="183544"/>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p:txBody>
      </p:sp>
      <p:grpSp>
        <p:nvGrpSpPr>
          <p:cNvPr id="200" name="Google Shape;200;p23"/>
          <p:cNvGrpSpPr/>
          <p:nvPr/>
        </p:nvGrpSpPr>
        <p:grpSpPr>
          <a:xfrm>
            <a:off x="354817" y="993006"/>
            <a:ext cx="745763" cy="45826"/>
            <a:chOff x="4580561" y="2589004"/>
            <a:chExt cx="1064464" cy="25200"/>
          </a:xfrm>
        </p:grpSpPr>
        <p:sp>
          <p:nvSpPr>
            <p:cNvPr id="201" name="Google Shape;201;p23"/>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02" name="Google Shape;202;p23"/>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203" name="Google Shape;203;p23"/>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dk1"/>
                </a:solidFill>
                <a:latin typeface="Rubik"/>
                <a:ea typeface="Rubik"/>
                <a:cs typeface="Rubik"/>
                <a:sym typeface="Rubik"/>
              </a:defRPr>
            </a:lvl1pPr>
            <a:lvl2pPr lvl="1" rtl="0" algn="r">
              <a:buNone/>
              <a:defRPr sz="800">
                <a:solidFill>
                  <a:schemeClr val="dk1"/>
                </a:solidFill>
                <a:latin typeface="Rubik"/>
                <a:ea typeface="Rubik"/>
                <a:cs typeface="Rubik"/>
                <a:sym typeface="Rubik"/>
              </a:defRPr>
            </a:lvl2pPr>
            <a:lvl3pPr lvl="2" rtl="0" algn="r">
              <a:buNone/>
              <a:defRPr sz="800">
                <a:solidFill>
                  <a:schemeClr val="dk1"/>
                </a:solidFill>
                <a:latin typeface="Rubik"/>
                <a:ea typeface="Rubik"/>
                <a:cs typeface="Rubik"/>
                <a:sym typeface="Rubik"/>
              </a:defRPr>
            </a:lvl3pPr>
            <a:lvl4pPr lvl="3" rtl="0" algn="r">
              <a:buNone/>
              <a:defRPr sz="800">
                <a:solidFill>
                  <a:schemeClr val="dk1"/>
                </a:solidFill>
                <a:latin typeface="Rubik"/>
                <a:ea typeface="Rubik"/>
                <a:cs typeface="Rubik"/>
                <a:sym typeface="Rubik"/>
              </a:defRPr>
            </a:lvl4pPr>
            <a:lvl5pPr lvl="4" rtl="0" algn="r">
              <a:buNone/>
              <a:defRPr sz="800">
                <a:solidFill>
                  <a:schemeClr val="dk1"/>
                </a:solidFill>
                <a:latin typeface="Rubik"/>
                <a:ea typeface="Rubik"/>
                <a:cs typeface="Rubik"/>
                <a:sym typeface="Rubik"/>
              </a:defRPr>
            </a:lvl5pPr>
            <a:lvl6pPr lvl="5" rtl="0" algn="r">
              <a:buNone/>
              <a:defRPr sz="800">
                <a:solidFill>
                  <a:schemeClr val="dk1"/>
                </a:solidFill>
                <a:latin typeface="Rubik"/>
                <a:ea typeface="Rubik"/>
                <a:cs typeface="Rubik"/>
                <a:sym typeface="Rubik"/>
              </a:defRPr>
            </a:lvl6pPr>
            <a:lvl7pPr lvl="6" rtl="0" algn="r">
              <a:buNone/>
              <a:defRPr sz="800">
                <a:solidFill>
                  <a:schemeClr val="dk1"/>
                </a:solidFill>
                <a:latin typeface="Rubik"/>
                <a:ea typeface="Rubik"/>
                <a:cs typeface="Rubik"/>
                <a:sym typeface="Rubik"/>
              </a:defRPr>
            </a:lvl7pPr>
            <a:lvl8pPr lvl="7" rtl="0" algn="r">
              <a:buNone/>
              <a:defRPr sz="800">
                <a:solidFill>
                  <a:schemeClr val="dk1"/>
                </a:solidFill>
                <a:latin typeface="Rubik"/>
                <a:ea typeface="Rubik"/>
                <a:cs typeface="Rubik"/>
                <a:sym typeface="Rubik"/>
              </a:defRPr>
            </a:lvl8pPr>
            <a:lvl9pPr lvl="8" rtl="0" algn="r">
              <a:buNone/>
              <a:defRPr sz="800">
                <a:solidFill>
                  <a:schemeClr val="dk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sp>
        <p:nvSpPr>
          <p:cNvPr id="204" name="Google Shape;204;p23"/>
          <p:cNvSpPr txBox="1"/>
          <p:nvPr>
            <p:ph idx="1" type="body"/>
          </p:nvPr>
        </p:nvSpPr>
        <p:spPr>
          <a:xfrm>
            <a:off x="354825" y="1746400"/>
            <a:ext cx="4039500" cy="28449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500"/>
              </a:spcBef>
              <a:spcAft>
                <a:spcPts val="0"/>
              </a:spcAft>
              <a:buClr>
                <a:schemeClr val="dk1"/>
              </a:buClr>
              <a:buSzPts val="1200"/>
              <a:buChar char="○"/>
              <a:defRPr sz="1200">
                <a:solidFill>
                  <a:schemeClr val="dk1"/>
                </a:solidFill>
              </a:defRPr>
            </a:lvl2pPr>
            <a:lvl3pPr indent="-304800" lvl="2" marL="1371600" rtl="0">
              <a:spcBef>
                <a:spcPts val="500"/>
              </a:spcBef>
              <a:spcAft>
                <a:spcPts val="0"/>
              </a:spcAft>
              <a:buClr>
                <a:schemeClr val="dk1"/>
              </a:buClr>
              <a:buSzPts val="1200"/>
              <a:buChar char="■"/>
              <a:defRPr sz="1200">
                <a:solidFill>
                  <a:schemeClr val="dk1"/>
                </a:solidFill>
              </a:defRPr>
            </a:lvl3pPr>
            <a:lvl4pPr indent="-304800" lvl="3" marL="1828800" rtl="0">
              <a:spcBef>
                <a:spcPts val="500"/>
              </a:spcBef>
              <a:spcAft>
                <a:spcPts val="0"/>
              </a:spcAft>
              <a:buClr>
                <a:schemeClr val="dk1"/>
              </a:buClr>
              <a:buSzPts val="1200"/>
              <a:buChar char="●"/>
              <a:defRPr sz="1200">
                <a:solidFill>
                  <a:schemeClr val="dk1"/>
                </a:solidFill>
              </a:defRPr>
            </a:lvl4pPr>
            <a:lvl5pPr indent="-304800" lvl="4" marL="2286000" rtl="0">
              <a:spcBef>
                <a:spcPts val="500"/>
              </a:spcBef>
              <a:spcAft>
                <a:spcPts val="0"/>
              </a:spcAft>
              <a:buClr>
                <a:schemeClr val="dk1"/>
              </a:buClr>
              <a:buSzPts val="1200"/>
              <a:buChar char="○"/>
              <a:defRPr sz="1200">
                <a:solidFill>
                  <a:schemeClr val="dk1"/>
                </a:solidFill>
              </a:defRPr>
            </a:lvl5pPr>
            <a:lvl6pPr indent="-304800" lvl="5" marL="2743200" rtl="0">
              <a:spcBef>
                <a:spcPts val="500"/>
              </a:spcBef>
              <a:spcAft>
                <a:spcPts val="0"/>
              </a:spcAft>
              <a:buClr>
                <a:schemeClr val="dk1"/>
              </a:buClr>
              <a:buSzPts val="1200"/>
              <a:buChar char="■"/>
              <a:defRPr sz="1200">
                <a:solidFill>
                  <a:schemeClr val="dk1"/>
                </a:solidFill>
              </a:defRPr>
            </a:lvl6pPr>
            <a:lvl7pPr indent="-304800" lvl="6" marL="3200400" rtl="0">
              <a:spcBef>
                <a:spcPts val="500"/>
              </a:spcBef>
              <a:spcAft>
                <a:spcPts val="0"/>
              </a:spcAft>
              <a:buClr>
                <a:schemeClr val="dk1"/>
              </a:buClr>
              <a:buSzPts val="1200"/>
              <a:buChar char="●"/>
              <a:defRPr sz="1200">
                <a:solidFill>
                  <a:schemeClr val="dk1"/>
                </a:solidFill>
              </a:defRPr>
            </a:lvl7pPr>
            <a:lvl8pPr indent="-304800" lvl="7" marL="3657600" rtl="0">
              <a:spcBef>
                <a:spcPts val="500"/>
              </a:spcBef>
              <a:spcAft>
                <a:spcPts val="0"/>
              </a:spcAft>
              <a:buClr>
                <a:schemeClr val="dk1"/>
              </a:buClr>
              <a:buSzPts val="1200"/>
              <a:buChar char="○"/>
              <a:defRPr sz="1200">
                <a:solidFill>
                  <a:schemeClr val="dk1"/>
                </a:solidFill>
              </a:defRPr>
            </a:lvl8pPr>
            <a:lvl9pPr indent="-304800" lvl="8" marL="4114800" rtl="0">
              <a:spcBef>
                <a:spcPts val="500"/>
              </a:spcBef>
              <a:spcAft>
                <a:spcPts val="500"/>
              </a:spcAft>
              <a:buClr>
                <a:schemeClr val="dk1"/>
              </a:buClr>
              <a:buSzPts val="1200"/>
              <a:buChar char="■"/>
              <a:defRPr sz="1200">
                <a:solidFill>
                  <a:schemeClr val="dk1"/>
                </a:solidFill>
              </a:defRPr>
            </a:lvl9pPr>
          </a:lstStyle>
          <a:p/>
        </p:txBody>
      </p:sp>
      <p:sp>
        <p:nvSpPr>
          <p:cNvPr id="205" name="Google Shape;205;p23"/>
          <p:cNvSpPr txBox="1"/>
          <p:nvPr>
            <p:ph idx="2" type="body"/>
          </p:nvPr>
        </p:nvSpPr>
        <p:spPr>
          <a:xfrm>
            <a:off x="4547800" y="1746400"/>
            <a:ext cx="4039500" cy="28449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500"/>
              </a:spcBef>
              <a:spcAft>
                <a:spcPts val="0"/>
              </a:spcAft>
              <a:buClr>
                <a:schemeClr val="dk1"/>
              </a:buClr>
              <a:buSzPts val="1200"/>
              <a:buChar char="○"/>
              <a:defRPr sz="1200">
                <a:solidFill>
                  <a:schemeClr val="dk1"/>
                </a:solidFill>
              </a:defRPr>
            </a:lvl2pPr>
            <a:lvl3pPr indent="-304800" lvl="2" marL="1371600" rtl="0">
              <a:spcBef>
                <a:spcPts val="500"/>
              </a:spcBef>
              <a:spcAft>
                <a:spcPts val="0"/>
              </a:spcAft>
              <a:buClr>
                <a:schemeClr val="dk1"/>
              </a:buClr>
              <a:buSzPts val="1200"/>
              <a:buChar char="■"/>
              <a:defRPr sz="1200">
                <a:solidFill>
                  <a:schemeClr val="dk1"/>
                </a:solidFill>
              </a:defRPr>
            </a:lvl3pPr>
            <a:lvl4pPr indent="-304800" lvl="3" marL="1828800" rtl="0">
              <a:spcBef>
                <a:spcPts val="500"/>
              </a:spcBef>
              <a:spcAft>
                <a:spcPts val="0"/>
              </a:spcAft>
              <a:buClr>
                <a:schemeClr val="dk1"/>
              </a:buClr>
              <a:buSzPts val="1200"/>
              <a:buChar char="●"/>
              <a:defRPr sz="1200">
                <a:solidFill>
                  <a:schemeClr val="dk1"/>
                </a:solidFill>
              </a:defRPr>
            </a:lvl4pPr>
            <a:lvl5pPr indent="-304800" lvl="4" marL="2286000" rtl="0">
              <a:spcBef>
                <a:spcPts val="500"/>
              </a:spcBef>
              <a:spcAft>
                <a:spcPts val="0"/>
              </a:spcAft>
              <a:buClr>
                <a:schemeClr val="dk1"/>
              </a:buClr>
              <a:buSzPts val="1200"/>
              <a:buChar char="○"/>
              <a:defRPr sz="1200">
                <a:solidFill>
                  <a:schemeClr val="dk1"/>
                </a:solidFill>
              </a:defRPr>
            </a:lvl5pPr>
            <a:lvl6pPr indent="-304800" lvl="5" marL="2743200" rtl="0">
              <a:spcBef>
                <a:spcPts val="500"/>
              </a:spcBef>
              <a:spcAft>
                <a:spcPts val="0"/>
              </a:spcAft>
              <a:buClr>
                <a:schemeClr val="dk1"/>
              </a:buClr>
              <a:buSzPts val="1200"/>
              <a:buChar char="■"/>
              <a:defRPr sz="1200">
                <a:solidFill>
                  <a:schemeClr val="dk1"/>
                </a:solidFill>
              </a:defRPr>
            </a:lvl6pPr>
            <a:lvl7pPr indent="-304800" lvl="6" marL="3200400" rtl="0">
              <a:spcBef>
                <a:spcPts val="500"/>
              </a:spcBef>
              <a:spcAft>
                <a:spcPts val="0"/>
              </a:spcAft>
              <a:buClr>
                <a:schemeClr val="dk1"/>
              </a:buClr>
              <a:buSzPts val="1200"/>
              <a:buChar char="●"/>
              <a:defRPr sz="1200">
                <a:solidFill>
                  <a:schemeClr val="dk1"/>
                </a:solidFill>
              </a:defRPr>
            </a:lvl7pPr>
            <a:lvl8pPr indent="-304800" lvl="7" marL="3657600" rtl="0">
              <a:spcBef>
                <a:spcPts val="500"/>
              </a:spcBef>
              <a:spcAft>
                <a:spcPts val="0"/>
              </a:spcAft>
              <a:buClr>
                <a:schemeClr val="dk1"/>
              </a:buClr>
              <a:buSzPts val="1200"/>
              <a:buChar char="○"/>
              <a:defRPr sz="1200">
                <a:solidFill>
                  <a:schemeClr val="dk1"/>
                </a:solidFill>
              </a:defRPr>
            </a:lvl8pPr>
            <a:lvl9pPr indent="-304800" lvl="8" marL="4114800" rtl="0">
              <a:spcBef>
                <a:spcPts val="500"/>
              </a:spcBef>
              <a:spcAft>
                <a:spcPts val="500"/>
              </a:spcAft>
              <a:buClr>
                <a:schemeClr val="dk1"/>
              </a:buClr>
              <a:buSzPts val="1200"/>
              <a:buChar char="■"/>
              <a:defRPr sz="1200">
                <a:solidFill>
                  <a:schemeClr val="dk1"/>
                </a:solidFill>
              </a:defRPr>
            </a:lvl9pPr>
          </a:lstStyle>
          <a:p/>
        </p:txBody>
      </p:sp>
      <p:pic>
        <p:nvPicPr>
          <p:cNvPr id="206" name="Google Shape;206;p23"/>
          <p:cNvPicPr preferRelativeResize="0"/>
          <p:nvPr/>
        </p:nvPicPr>
        <p:blipFill>
          <a:blip r:embed="rId2">
            <a:alphaModFix/>
          </a:blip>
          <a:stretch>
            <a:fillRect/>
          </a:stretch>
        </p:blipFill>
        <p:spPr>
          <a:xfrm>
            <a:off x="210462" y="309400"/>
            <a:ext cx="1103976" cy="2422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1 1">
  <p:cSld name="TITLE_AND_TWO_COLUMNS_1_1_1">
    <p:bg>
      <p:bgPr>
        <a:solidFill>
          <a:schemeClr val="lt1"/>
        </a:solidFill>
      </p:bgPr>
    </p:bg>
    <p:spTree>
      <p:nvGrpSpPr>
        <p:cNvPr id="207" name="Shape 207"/>
        <p:cNvGrpSpPr/>
        <p:nvPr/>
      </p:nvGrpSpPr>
      <p:grpSpPr>
        <a:xfrm>
          <a:off x="0" y="0"/>
          <a:ext cx="0" cy="0"/>
          <a:chOff x="0" y="0"/>
          <a:chExt cx="0" cy="0"/>
        </a:xfrm>
      </p:grpSpPr>
      <p:grpSp>
        <p:nvGrpSpPr>
          <p:cNvPr id="208" name="Google Shape;208;p24"/>
          <p:cNvGrpSpPr/>
          <p:nvPr/>
        </p:nvGrpSpPr>
        <p:grpSpPr>
          <a:xfrm>
            <a:off x="507217" y="993006"/>
            <a:ext cx="745763" cy="45826"/>
            <a:chOff x="4580561" y="2589004"/>
            <a:chExt cx="1064464" cy="25200"/>
          </a:xfrm>
        </p:grpSpPr>
        <p:sp>
          <p:nvSpPr>
            <p:cNvPr id="209" name="Google Shape;209;p24"/>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10" name="Google Shape;210;p24"/>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211" name="Google Shape;211;p24"/>
          <p:cNvSpPr txBox="1"/>
          <p:nvPr>
            <p:ph type="title"/>
          </p:nvPr>
        </p:nvSpPr>
        <p:spPr>
          <a:xfrm>
            <a:off x="507225" y="1170700"/>
            <a:ext cx="3550200" cy="1444800"/>
          </a:xfrm>
          <a:prstGeom prst="rect">
            <a:avLst/>
          </a:prstGeom>
        </p:spPr>
        <p:txBody>
          <a:bodyPr anchorCtr="0" anchor="t" bIns="0" lIns="0" spcFirstLastPara="1" rIns="0" wrap="square" tIns="0">
            <a:noAutofit/>
          </a:bodyPr>
          <a:lstStyle>
            <a:lvl1pPr lvl="0" rtl="0">
              <a:spcBef>
                <a:spcPts val="0"/>
              </a:spcBef>
              <a:spcAft>
                <a:spcPts val="0"/>
              </a:spcAft>
              <a:buClr>
                <a:srgbClr val="183544"/>
              </a:buClr>
              <a:buSzPts val="3000"/>
              <a:buNone/>
              <a:defRPr b="1" sz="3000">
                <a:solidFill>
                  <a:srgbClr val="183544"/>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p:txBody>
      </p:sp>
      <p:pic>
        <p:nvPicPr>
          <p:cNvPr id="212" name="Google Shape;212;p24"/>
          <p:cNvPicPr preferRelativeResize="0"/>
          <p:nvPr/>
        </p:nvPicPr>
        <p:blipFill>
          <a:blip r:embed="rId2">
            <a:alphaModFix/>
          </a:blip>
          <a:stretch>
            <a:fillRect/>
          </a:stretch>
        </p:blipFill>
        <p:spPr>
          <a:xfrm>
            <a:off x="430925" y="4603830"/>
            <a:ext cx="1166118" cy="255840"/>
          </a:xfrm>
          <a:prstGeom prst="rect">
            <a:avLst/>
          </a:prstGeom>
          <a:noFill/>
          <a:ln>
            <a:noFill/>
          </a:ln>
        </p:spPr>
      </p:pic>
      <p:sp>
        <p:nvSpPr>
          <p:cNvPr id="213" name="Google Shape;213;p24"/>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dk1"/>
                </a:solidFill>
                <a:latin typeface="Rubik"/>
                <a:ea typeface="Rubik"/>
                <a:cs typeface="Rubik"/>
                <a:sym typeface="Rubik"/>
              </a:defRPr>
            </a:lvl1pPr>
            <a:lvl2pPr lvl="1" rtl="0" algn="r">
              <a:buNone/>
              <a:defRPr sz="800">
                <a:solidFill>
                  <a:schemeClr val="dk1"/>
                </a:solidFill>
                <a:latin typeface="Rubik"/>
                <a:ea typeface="Rubik"/>
                <a:cs typeface="Rubik"/>
                <a:sym typeface="Rubik"/>
              </a:defRPr>
            </a:lvl2pPr>
            <a:lvl3pPr lvl="2" rtl="0" algn="r">
              <a:buNone/>
              <a:defRPr sz="800">
                <a:solidFill>
                  <a:schemeClr val="dk1"/>
                </a:solidFill>
                <a:latin typeface="Rubik"/>
                <a:ea typeface="Rubik"/>
                <a:cs typeface="Rubik"/>
                <a:sym typeface="Rubik"/>
              </a:defRPr>
            </a:lvl3pPr>
            <a:lvl4pPr lvl="3" rtl="0" algn="r">
              <a:buNone/>
              <a:defRPr sz="800">
                <a:solidFill>
                  <a:schemeClr val="dk1"/>
                </a:solidFill>
                <a:latin typeface="Rubik"/>
                <a:ea typeface="Rubik"/>
                <a:cs typeface="Rubik"/>
                <a:sym typeface="Rubik"/>
              </a:defRPr>
            </a:lvl4pPr>
            <a:lvl5pPr lvl="4" rtl="0" algn="r">
              <a:buNone/>
              <a:defRPr sz="800">
                <a:solidFill>
                  <a:schemeClr val="dk1"/>
                </a:solidFill>
                <a:latin typeface="Rubik"/>
                <a:ea typeface="Rubik"/>
                <a:cs typeface="Rubik"/>
                <a:sym typeface="Rubik"/>
              </a:defRPr>
            </a:lvl5pPr>
            <a:lvl6pPr lvl="5" rtl="0" algn="r">
              <a:buNone/>
              <a:defRPr sz="800">
                <a:solidFill>
                  <a:schemeClr val="dk1"/>
                </a:solidFill>
                <a:latin typeface="Rubik"/>
                <a:ea typeface="Rubik"/>
                <a:cs typeface="Rubik"/>
                <a:sym typeface="Rubik"/>
              </a:defRPr>
            </a:lvl6pPr>
            <a:lvl7pPr lvl="6" rtl="0" algn="r">
              <a:buNone/>
              <a:defRPr sz="800">
                <a:solidFill>
                  <a:schemeClr val="dk1"/>
                </a:solidFill>
                <a:latin typeface="Rubik"/>
                <a:ea typeface="Rubik"/>
                <a:cs typeface="Rubik"/>
                <a:sym typeface="Rubik"/>
              </a:defRPr>
            </a:lvl7pPr>
            <a:lvl8pPr lvl="7" rtl="0" algn="r">
              <a:buNone/>
              <a:defRPr sz="800">
                <a:solidFill>
                  <a:schemeClr val="dk1"/>
                </a:solidFill>
                <a:latin typeface="Rubik"/>
                <a:ea typeface="Rubik"/>
                <a:cs typeface="Rubik"/>
                <a:sym typeface="Rubik"/>
              </a:defRPr>
            </a:lvl8pPr>
            <a:lvl9pPr lvl="8" rtl="0" algn="r">
              <a:buNone/>
              <a:defRPr sz="800">
                <a:solidFill>
                  <a:schemeClr val="dk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sp>
        <p:nvSpPr>
          <p:cNvPr id="214" name="Google Shape;214;p24"/>
          <p:cNvSpPr txBox="1"/>
          <p:nvPr>
            <p:ph idx="1" type="body"/>
          </p:nvPr>
        </p:nvSpPr>
        <p:spPr>
          <a:xfrm>
            <a:off x="4547800" y="1149300"/>
            <a:ext cx="4039500" cy="28449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500"/>
              </a:spcBef>
              <a:spcAft>
                <a:spcPts val="0"/>
              </a:spcAft>
              <a:buClr>
                <a:schemeClr val="dk1"/>
              </a:buClr>
              <a:buSzPts val="1200"/>
              <a:buChar char="○"/>
              <a:defRPr sz="1200">
                <a:solidFill>
                  <a:schemeClr val="dk1"/>
                </a:solidFill>
              </a:defRPr>
            </a:lvl2pPr>
            <a:lvl3pPr indent="-304800" lvl="2" marL="1371600" rtl="0">
              <a:spcBef>
                <a:spcPts val="500"/>
              </a:spcBef>
              <a:spcAft>
                <a:spcPts val="0"/>
              </a:spcAft>
              <a:buClr>
                <a:schemeClr val="dk1"/>
              </a:buClr>
              <a:buSzPts val="1200"/>
              <a:buChar char="■"/>
              <a:defRPr sz="1200">
                <a:solidFill>
                  <a:schemeClr val="dk1"/>
                </a:solidFill>
              </a:defRPr>
            </a:lvl3pPr>
            <a:lvl4pPr indent="-304800" lvl="3" marL="1828800" rtl="0">
              <a:spcBef>
                <a:spcPts val="500"/>
              </a:spcBef>
              <a:spcAft>
                <a:spcPts val="0"/>
              </a:spcAft>
              <a:buClr>
                <a:schemeClr val="dk1"/>
              </a:buClr>
              <a:buSzPts val="1200"/>
              <a:buChar char="●"/>
              <a:defRPr sz="1200">
                <a:solidFill>
                  <a:schemeClr val="dk1"/>
                </a:solidFill>
              </a:defRPr>
            </a:lvl4pPr>
            <a:lvl5pPr indent="-304800" lvl="4" marL="2286000" rtl="0">
              <a:spcBef>
                <a:spcPts val="500"/>
              </a:spcBef>
              <a:spcAft>
                <a:spcPts val="0"/>
              </a:spcAft>
              <a:buClr>
                <a:schemeClr val="dk1"/>
              </a:buClr>
              <a:buSzPts val="1200"/>
              <a:buChar char="○"/>
              <a:defRPr sz="1200">
                <a:solidFill>
                  <a:schemeClr val="dk1"/>
                </a:solidFill>
              </a:defRPr>
            </a:lvl5pPr>
            <a:lvl6pPr indent="-304800" lvl="5" marL="2743200" rtl="0">
              <a:spcBef>
                <a:spcPts val="500"/>
              </a:spcBef>
              <a:spcAft>
                <a:spcPts val="0"/>
              </a:spcAft>
              <a:buClr>
                <a:schemeClr val="dk1"/>
              </a:buClr>
              <a:buSzPts val="1200"/>
              <a:buChar char="■"/>
              <a:defRPr sz="1200">
                <a:solidFill>
                  <a:schemeClr val="dk1"/>
                </a:solidFill>
              </a:defRPr>
            </a:lvl6pPr>
            <a:lvl7pPr indent="-304800" lvl="6" marL="3200400" rtl="0">
              <a:spcBef>
                <a:spcPts val="500"/>
              </a:spcBef>
              <a:spcAft>
                <a:spcPts val="0"/>
              </a:spcAft>
              <a:buClr>
                <a:schemeClr val="dk1"/>
              </a:buClr>
              <a:buSzPts val="1200"/>
              <a:buChar char="●"/>
              <a:defRPr sz="1200">
                <a:solidFill>
                  <a:schemeClr val="dk1"/>
                </a:solidFill>
              </a:defRPr>
            </a:lvl7pPr>
            <a:lvl8pPr indent="-304800" lvl="7" marL="3657600" rtl="0">
              <a:spcBef>
                <a:spcPts val="500"/>
              </a:spcBef>
              <a:spcAft>
                <a:spcPts val="0"/>
              </a:spcAft>
              <a:buClr>
                <a:schemeClr val="dk1"/>
              </a:buClr>
              <a:buSzPts val="1200"/>
              <a:buChar char="○"/>
              <a:defRPr sz="1200">
                <a:solidFill>
                  <a:schemeClr val="dk1"/>
                </a:solidFill>
              </a:defRPr>
            </a:lvl8pPr>
            <a:lvl9pPr indent="-304800" lvl="8" marL="4114800" rtl="0">
              <a:spcBef>
                <a:spcPts val="500"/>
              </a:spcBef>
              <a:spcAft>
                <a:spcPts val="500"/>
              </a:spcAft>
              <a:buClr>
                <a:schemeClr val="dk1"/>
              </a:buClr>
              <a:buSzPts val="1200"/>
              <a:buChar char="■"/>
              <a:defRPr sz="1200">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p:cSld name="TITLE_ONLY_1_1">
    <p:bg>
      <p:bgPr>
        <a:solidFill>
          <a:schemeClr val="lt1"/>
        </a:solidFill>
      </p:bgPr>
    </p:bg>
    <p:spTree>
      <p:nvGrpSpPr>
        <p:cNvPr id="215" name="Shape 215"/>
        <p:cNvGrpSpPr/>
        <p:nvPr/>
      </p:nvGrpSpPr>
      <p:grpSpPr>
        <a:xfrm>
          <a:off x="0" y="0"/>
          <a:ext cx="0" cy="0"/>
          <a:chOff x="0" y="0"/>
          <a:chExt cx="0" cy="0"/>
        </a:xfrm>
      </p:grpSpPr>
      <p:sp>
        <p:nvSpPr>
          <p:cNvPr id="216" name="Google Shape;216;p25"/>
          <p:cNvSpPr/>
          <p:nvPr/>
        </p:nvSpPr>
        <p:spPr>
          <a:xfrm>
            <a:off x="0" y="0"/>
            <a:ext cx="9144000" cy="861000"/>
          </a:xfrm>
          <a:prstGeom prst="rect">
            <a:avLst/>
          </a:prstGeom>
          <a:solidFill>
            <a:srgbClr val="000000">
              <a:alpha val="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7" name="Google Shape;217;p25"/>
          <p:cNvGrpSpPr/>
          <p:nvPr/>
        </p:nvGrpSpPr>
        <p:grpSpPr>
          <a:xfrm>
            <a:off x="354817" y="993006"/>
            <a:ext cx="745763" cy="45826"/>
            <a:chOff x="4580561" y="2589004"/>
            <a:chExt cx="1064464" cy="25200"/>
          </a:xfrm>
        </p:grpSpPr>
        <p:sp>
          <p:nvSpPr>
            <p:cNvPr id="218" name="Google Shape;218;p25"/>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19" name="Google Shape;219;p25"/>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220" name="Google Shape;220;p25"/>
          <p:cNvSpPr txBox="1"/>
          <p:nvPr>
            <p:ph type="title"/>
          </p:nvPr>
        </p:nvSpPr>
        <p:spPr>
          <a:xfrm>
            <a:off x="354825" y="1170700"/>
            <a:ext cx="8472000" cy="254700"/>
          </a:xfrm>
          <a:prstGeom prst="rect">
            <a:avLst/>
          </a:prstGeom>
        </p:spPr>
        <p:txBody>
          <a:bodyPr anchorCtr="0" anchor="t" bIns="0" lIns="0" spcFirstLastPara="1" rIns="0" wrap="square" tIns="0">
            <a:noAutofit/>
          </a:bodyPr>
          <a:lstStyle>
            <a:lvl1pPr lvl="0" rtl="0">
              <a:spcBef>
                <a:spcPts val="0"/>
              </a:spcBef>
              <a:spcAft>
                <a:spcPts val="0"/>
              </a:spcAft>
              <a:buClr>
                <a:srgbClr val="183544"/>
              </a:buClr>
              <a:buSzPts val="2000"/>
              <a:buNone/>
              <a:defRPr b="1" sz="2000">
                <a:solidFill>
                  <a:srgbClr val="183544"/>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p:txBody>
      </p:sp>
      <p:sp>
        <p:nvSpPr>
          <p:cNvPr id="221" name="Google Shape;221;p25"/>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dk1"/>
                </a:solidFill>
                <a:latin typeface="Rubik"/>
                <a:ea typeface="Rubik"/>
                <a:cs typeface="Rubik"/>
                <a:sym typeface="Rubik"/>
              </a:defRPr>
            </a:lvl1pPr>
            <a:lvl2pPr lvl="1" rtl="0" algn="r">
              <a:buNone/>
              <a:defRPr sz="800">
                <a:solidFill>
                  <a:schemeClr val="dk1"/>
                </a:solidFill>
                <a:latin typeface="Rubik"/>
                <a:ea typeface="Rubik"/>
                <a:cs typeface="Rubik"/>
                <a:sym typeface="Rubik"/>
              </a:defRPr>
            </a:lvl2pPr>
            <a:lvl3pPr lvl="2" rtl="0" algn="r">
              <a:buNone/>
              <a:defRPr sz="800">
                <a:solidFill>
                  <a:schemeClr val="dk1"/>
                </a:solidFill>
                <a:latin typeface="Rubik"/>
                <a:ea typeface="Rubik"/>
                <a:cs typeface="Rubik"/>
                <a:sym typeface="Rubik"/>
              </a:defRPr>
            </a:lvl3pPr>
            <a:lvl4pPr lvl="3" rtl="0" algn="r">
              <a:buNone/>
              <a:defRPr sz="800">
                <a:solidFill>
                  <a:schemeClr val="dk1"/>
                </a:solidFill>
                <a:latin typeface="Rubik"/>
                <a:ea typeface="Rubik"/>
                <a:cs typeface="Rubik"/>
                <a:sym typeface="Rubik"/>
              </a:defRPr>
            </a:lvl4pPr>
            <a:lvl5pPr lvl="4" rtl="0" algn="r">
              <a:buNone/>
              <a:defRPr sz="800">
                <a:solidFill>
                  <a:schemeClr val="dk1"/>
                </a:solidFill>
                <a:latin typeface="Rubik"/>
                <a:ea typeface="Rubik"/>
                <a:cs typeface="Rubik"/>
                <a:sym typeface="Rubik"/>
              </a:defRPr>
            </a:lvl5pPr>
            <a:lvl6pPr lvl="5" rtl="0" algn="r">
              <a:buNone/>
              <a:defRPr sz="800">
                <a:solidFill>
                  <a:schemeClr val="dk1"/>
                </a:solidFill>
                <a:latin typeface="Rubik"/>
                <a:ea typeface="Rubik"/>
                <a:cs typeface="Rubik"/>
                <a:sym typeface="Rubik"/>
              </a:defRPr>
            </a:lvl6pPr>
            <a:lvl7pPr lvl="6" rtl="0" algn="r">
              <a:buNone/>
              <a:defRPr sz="800">
                <a:solidFill>
                  <a:schemeClr val="dk1"/>
                </a:solidFill>
                <a:latin typeface="Rubik"/>
                <a:ea typeface="Rubik"/>
                <a:cs typeface="Rubik"/>
                <a:sym typeface="Rubik"/>
              </a:defRPr>
            </a:lvl7pPr>
            <a:lvl8pPr lvl="7" rtl="0" algn="r">
              <a:buNone/>
              <a:defRPr sz="800">
                <a:solidFill>
                  <a:schemeClr val="dk1"/>
                </a:solidFill>
                <a:latin typeface="Rubik"/>
                <a:ea typeface="Rubik"/>
                <a:cs typeface="Rubik"/>
                <a:sym typeface="Rubik"/>
              </a:defRPr>
            </a:lvl8pPr>
            <a:lvl9pPr lvl="8" rtl="0" algn="r">
              <a:buNone/>
              <a:defRPr sz="800">
                <a:solidFill>
                  <a:schemeClr val="dk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pic>
        <p:nvPicPr>
          <p:cNvPr id="222" name="Google Shape;222;p25"/>
          <p:cNvPicPr preferRelativeResize="0"/>
          <p:nvPr/>
        </p:nvPicPr>
        <p:blipFill>
          <a:blip r:embed="rId2">
            <a:alphaModFix/>
          </a:blip>
          <a:stretch>
            <a:fillRect/>
          </a:stretch>
        </p:blipFill>
        <p:spPr>
          <a:xfrm>
            <a:off x="210462" y="309400"/>
            <a:ext cx="1103976" cy="2422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1">
  <p:cSld name="TITLE_ONLY_1_1_1">
    <p:bg>
      <p:bgPr>
        <a:solidFill>
          <a:schemeClr val="lt1"/>
        </a:solidFill>
      </p:bgPr>
    </p:bg>
    <p:spTree>
      <p:nvGrpSpPr>
        <p:cNvPr id="223" name="Shape 223"/>
        <p:cNvGrpSpPr/>
        <p:nvPr/>
      </p:nvGrpSpPr>
      <p:grpSpPr>
        <a:xfrm>
          <a:off x="0" y="0"/>
          <a:ext cx="0" cy="0"/>
          <a:chOff x="0" y="0"/>
          <a:chExt cx="0" cy="0"/>
        </a:xfrm>
      </p:grpSpPr>
      <p:sp>
        <p:nvSpPr>
          <p:cNvPr id="224" name="Google Shape;224;p26"/>
          <p:cNvSpPr txBox="1"/>
          <p:nvPr>
            <p:ph type="title"/>
          </p:nvPr>
        </p:nvSpPr>
        <p:spPr>
          <a:xfrm>
            <a:off x="410753" y="727275"/>
            <a:ext cx="8061600" cy="393600"/>
          </a:xfrm>
          <a:prstGeom prst="rect">
            <a:avLst/>
          </a:prstGeom>
        </p:spPr>
        <p:txBody>
          <a:bodyPr anchorCtr="0" anchor="t" bIns="0" lIns="0" spcFirstLastPara="1" rIns="0" wrap="square" tIns="91425">
            <a:noAutofit/>
          </a:bodyPr>
          <a:lstStyle>
            <a:lvl1pPr lvl="0" rtl="0">
              <a:spcBef>
                <a:spcPts val="0"/>
              </a:spcBef>
              <a:spcAft>
                <a:spcPts val="0"/>
              </a:spcAft>
              <a:buClr>
                <a:srgbClr val="183544"/>
              </a:buClr>
              <a:buSzPts val="2000"/>
              <a:buNone/>
              <a:defRPr sz="2000">
                <a:solidFill>
                  <a:srgbClr val="183544"/>
                </a:solidFill>
              </a:defRPr>
            </a:lvl1pPr>
            <a:lvl2pPr lvl="1" rtl="0">
              <a:spcBef>
                <a:spcPts val="0"/>
              </a:spcBef>
              <a:spcAft>
                <a:spcPts val="0"/>
              </a:spcAft>
              <a:buClr>
                <a:srgbClr val="183544"/>
              </a:buClr>
              <a:buSzPts val="2000"/>
              <a:buNone/>
              <a:defRPr b="1" sz="2000">
                <a:solidFill>
                  <a:srgbClr val="183544"/>
                </a:solidFill>
              </a:defRPr>
            </a:lvl2pPr>
            <a:lvl3pPr lvl="2" rtl="0">
              <a:spcBef>
                <a:spcPts val="0"/>
              </a:spcBef>
              <a:spcAft>
                <a:spcPts val="0"/>
              </a:spcAft>
              <a:buClr>
                <a:srgbClr val="183544"/>
              </a:buClr>
              <a:buSzPts val="2000"/>
              <a:buNone/>
              <a:defRPr b="1" sz="2000">
                <a:solidFill>
                  <a:srgbClr val="183544"/>
                </a:solidFill>
              </a:defRPr>
            </a:lvl3pPr>
            <a:lvl4pPr lvl="3" rtl="0">
              <a:spcBef>
                <a:spcPts val="0"/>
              </a:spcBef>
              <a:spcAft>
                <a:spcPts val="0"/>
              </a:spcAft>
              <a:buClr>
                <a:srgbClr val="183544"/>
              </a:buClr>
              <a:buSzPts val="2000"/>
              <a:buNone/>
              <a:defRPr b="1" sz="2000">
                <a:solidFill>
                  <a:srgbClr val="183544"/>
                </a:solidFill>
              </a:defRPr>
            </a:lvl4pPr>
            <a:lvl5pPr lvl="4" rtl="0">
              <a:spcBef>
                <a:spcPts val="0"/>
              </a:spcBef>
              <a:spcAft>
                <a:spcPts val="0"/>
              </a:spcAft>
              <a:buClr>
                <a:srgbClr val="183544"/>
              </a:buClr>
              <a:buSzPts val="2000"/>
              <a:buNone/>
              <a:defRPr b="1" sz="2000">
                <a:solidFill>
                  <a:srgbClr val="183544"/>
                </a:solidFill>
              </a:defRPr>
            </a:lvl5pPr>
            <a:lvl6pPr lvl="5" rtl="0">
              <a:spcBef>
                <a:spcPts val="0"/>
              </a:spcBef>
              <a:spcAft>
                <a:spcPts val="0"/>
              </a:spcAft>
              <a:buClr>
                <a:srgbClr val="183544"/>
              </a:buClr>
              <a:buSzPts val="2000"/>
              <a:buNone/>
              <a:defRPr b="1" sz="2000">
                <a:solidFill>
                  <a:srgbClr val="183544"/>
                </a:solidFill>
              </a:defRPr>
            </a:lvl6pPr>
            <a:lvl7pPr lvl="6" rtl="0">
              <a:spcBef>
                <a:spcPts val="0"/>
              </a:spcBef>
              <a:spcAft>
                <a:spcPts val="0"/>
              </a:spcAft>
              <a:buClr>
                <a:srgbClr val="183544"/>
              </a:buClr>
              <a:buSzPts val="2000"/>
              <a:buNone/>
              <a:defRPr b="1" sz="2000">
                <a:solidFill>
                  <a:srgbClr val="183544"/>
                </a:solidFill>
              </a:defRPr>
            </a:lvl7pPr>
            <a:lvl8pPr lvl="7" rtl="0">
              <a:spcBef>
                <a:spcPts val="0"/>
              </a:spcBef>
              <a:spcAft>
                <a:spcPts val="0"/>
              </a:spcAft>
              <a:buClr>
                <a:srgbClr val="183544"/>
              </a:buClr>
              <a:buSzPts val="2000"/>
              <a:buNone/>
              <a:defRPr b="1" sz="2000">
                <a:solidFill>
                  <a:srgbClr val="183544"/>
                </a:solidFill>
              </a:defRPr>
            </a:lvl8pPr>
            <a:lvl9pPr lvl="8" rtl="0">
              <a:spcBef>
                <a:spcPts val="0"/>
              </a:spcBef>
              <a:spcAft>
                <a:spcPts val="0"/>
              </a:spcAft>
              <a:buClr>
                <a:srgbClr val="183544"/>
              </a:buClr>
              <a:buSzPts val="2000"/>
              <a:buNone/>
              <a:defRPr b="1" sz="2000">
                <a:solidFill>
                  <a:srgbClr val="183544"/>
                </a:solidFill>
              </a:defRPr>
            </a:lvl9pPr>
          </a:lstStyle>
          <a:p/>
        </p:txBody>
      </p:sp>
      <p:sp>
        <p:nvSpPr>
          <p:cNvPr id="225" name="Google Shape;225;p26"/>
          <p:cNvSpPr txBox="1"/>
          <p:nvPr>
            <p:ph idx="1" type="subTitle"/>
          </p:nvPr>
        </p:nvSpPr>
        <p:spPr>
          <a:xfrm>
            <a:off x="410718" y="489850"/>
            <a:ext cx="8222700" cy="221700"/>
          </a:xfrm>
          <a:prstGeom prst="rect">
            <a:avLst/>
          </a:prstGeom>
        </p:spPr>
        <p:txBody>
          <a:bodyPr anchorCtr="0" anchor="t" bIns="0" lIns="0" spcFirstLastPara="1" rIns="0" wrap="square" tIns="91425">
            <a:noAutofit/>
          </a:bodyPr>
          <a:lstStyle>
            <a:lvl1pPr lvl="0" rtl="0">
              <a:spcBef>
                <a:spcPts val="0"/>
              </a:spcBef>
              <a:spcAft>
                <a:spcPts val="0"/>
              </a:spcAft>
              <a:buClr>
                <a:srgbClr val="FEC41B"/>
              </a:buClr>
              <a:buSzPts val="1200"/>
              <a:buNone/>
              <a:defRPr b="1">
                <a:solidFill>
                  <a:srgbClr val="FEC41B"/>
                </a:solidFill>
              </a:defRPr>
            </a:lvl1pPr>
            <a:lvl2pPr lvl="1" rtl="0">
              <a:spcBef>
                <a:spcPts val="1600"/>
              </a:spcBef>
              <a:spcAft>
                <a:spcPts val="0"/>
              </a:spcAft>
              <a:buClr>
                <a:srgbClr val="FEC41B"/>
              </a:buClr>
              <a:buSzPts val="1200"/>
              <a:buNone/>
              <a:defRPr b="1">
                <a:solidFill>
                  <a:srgbClr val="FEC41B"/>
                </a:solidFill>
              </a:defRPr>
            </a:lvl2pPr>
            <a:lvl3pPr lvl="2" rtl="0">
              <a:spcBef>
                <a:spcPts val="1600"/>
              </a:spcBef>
              <a:spcAft>
                <a:spcPts val="0"/>
              </a:spcAft>
              <a:buClr>
                <a:srgbClr val="FEC41B"/>
              </a:buClr>
              <a:buSzPts val="1200"/>
              <a:buNone/>
              <a:defRPr b="1">
                <a:solidFill>
                  <a:srgbClr val="FEC41B"/>
                </a:solidFill>
              </a:defRPr>
            </a:lvl3pPr>
            <a:lvl4pPr lvl="3" rtl="0">
              <a:spcBef>
                <a:spcPts val="1600"/>
              </a:spcBef>
              <a:spcAft>
                <a:spcPts val="0"/>
              </a:spcAft>
              <a:buClr>
                <a:srgbClr val="FEC41B"/>
              </a:buClr>
              <a:buSzPts val="1200"/>
              <a:buNone/>
              <a:defRPr b="1">
                <a:solidFill>
                  <a:srgbClr val="FEC41B"/>
                </a:solidFill>
              </a:defRPr>
            </a:lvl4pPr>
            <a:lvl5pPr lvl="4" rtl="0">
              <a:spcBef>
                <a:spcPts val="1600"/>
              </a:spcBef>
              <a:spcAft>
                <a:spcPts val="0"/>
              </a:spcAft>
              <a:buClr>
                <a:srgbClr val="FEC41B"/>
              </a:buClr>
              <a:buSzPts val="1200"/>
              <a:buNone/>
              <a:defRPr b="1">
                <a:solidFill>
                  <a:srgbClr val="FEC41B"/>
                </a:solidFill>
              </a:defRPr>
            </a:lvl5pPr>
            <a:lvl6pPr lvl="5" rtl="0">
              <a:spcBef>
                <a:spcPts val="1600"/>
              </a:spcBef>
              <a:spcAft>
                <a:spcPts val="0"/>
              </a:spcAft>
              <a:buClr>
                <a:srgbClr val="FEC41B"/>
              </a:buClr>
              <a:buSzPts val="1200"/>
              <a:buNone/>
              <a:defRPr b="1">
                <a:solidFill>
                  <a:srgbClr val="FEC41B"/>
                </a:solidFill>
              </a:defRPr>
            </a:lvl6pPr>
            <a:lvl7pPr lvl="6" rtl="0">
              <a:spcBef>
                <a:spcPts val="1600"/>
              </a:spcBef>
              <a:spcAft>
                <a:spcPts val="0"/>
              </a:spcAft>
              <a:buClr>
                <a:srgbClr val="FEC41B"/>
              </a:buClr>
              <a:buSzPts val="1200"/>
              <a:buNone/>
              <a:defRPr b="1">
                <a:solidFill>
                  <a:srgbClr val="FEC41B"/>
                </a:solidFill>
              </a:defRPr>
            </a:lvl7pPr>
            <a:lvl8pPr lvl="7" rtl="0">
              <a:spcBef>
                <a:spcPts val="1600"/>
              </a:spcBef>
              <a:spcAft>
                <a:spcPts val="0"/>
              </a:spcAft>
              <a:buClr>
                <a:srgbClr val="FEC41B"/>
              </a:buClr>
              <a:buSzPts val="1200"/>
              <a:buNone/>
              <a:defRPr b="1">
                <a:solidFill>
                  <a:srgbClr val="FEC41B"/>
                </a:solidFill>
              </a:defRPr>
            </a:lvl8pPr>
            <a:lvl9pPr lvl="8" rtl="0">
              <a:spcBef>
                <a:spcPts val="1600"/>
              </a:spcBef>
              <a:spcAft>
                <a:spcPts val="1600"/>
              </a:spcAft>
              <a:buClr>
                <a:srgbClr val="FEC41B"/>
              </a:buClr>
              <a:buSzPts val="1200"/>
              <a:buNone/>
              <a:defRPr b="1">
                <a:solidFill>
                  <a:srgbClr val="FEC41B"/>
                </a:solidFill>
              </a:defRPr>
            </a:lvl9pPr>
          </a:lstStyle>
          <a:p/>
        </p:txBody>
      </p:sp>
      <p:pic>
        <p:nvPicPr>
          <p:cNvPr id="226" name="Google Shape;226;p26"/>
          <p:cNvPicPr preferRelativeResize="0"/>
          <p:nvPr/>
        </p:nvPicPr>
        <p:blipFill>
          <a:blip r:embed="rId2">
            <a:alphaModFix/>
          </a:blip>
          <a:stretch>
            <a:fillRect/>
          </a:stretch>
        </p:blipFill>
        <p:spPr>
          <a:xfrm>
            <a:off x="430925" y="4603830"/>
            <a:ext cx="1166118" cy="255840"/>
          </a:xfrm>
          <a:prstGeom prst="rect">
            <a:avLst/>
          </a:prstGeom>
          <a:noFill/>
          <a:ln>
            <a:noFill/>
          </a:ln>
        </p:spPr>
      </p:pic>
      <p:grpSp>
        <p:nvGrpSpPr>
          <p:cNvPr id="227" name="Google Shape;227;p26"/>
          <p:cNvGrpSpPr/>
          <p:nvPr/>
        </p:nvGrpSpPr>
        <p:grpSpPr>
          <a:xfrm>
            <a:off x="431017" y="383406"/>
            <a:ext cx="745763" cy="45826"/>
            <a:chOff x="4580561" y="2589004"/>
            <a:chExt cx="1064464" cy="25200"/>
          </a:xfrm>
        </p:grpSpPr>
        <p:sp>
          <p:nvSpPr>
            <p:cNvPr id="228" name="Google Shape;228;p26"/>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29" name="Google Shape;229;p26"/>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230" name="Google Shape;230;p26"/>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dk1"/>
                </a:solidFill>
                <a:latin typeface="Rubik"/>
                <a:ea typeface="Rubik"/>
                <a:cs typeface="Rubik"/>
                <a:sym typeface="Rubik"/>
              </a:defRPr>
            </a:lvl1pPr>
            <a:lvl2pPr lvl="1" rtl="0" algn="r">
              <a:buNone/>
              <a:defRPr sz="800">
                <a:solidFill>
                  <a:schemeClr val="dk1"/>
                </a:solidFill>
                <a:latin typeface="Rubik"/>
                <a:ea typeface="Rubik"/>
                <a:cs typeface="Rubik"/>
                <a:sym typeface="Rubik"/>
              </a:defRPr>
            </a:lvl2pPr>
            <a:lvl3pPr lvl="2" rtl="0" algn="r">
              <a:buNone/>
              <a:defRPr sz="800">
                <a:solidFill>
                  <a:schemeClr val="dk1"/>
                </a:solidFill>
                <a:latin typeface="Rubik"/>
                <a:ea typeface="Rubik"/>
                <a:cs typeface="Rubik"/>
                <a:sym typeface="Rubik"/>
              </a:defRPr>
            </a:lvl3pPr>
            <a:lvl4pPr lvl="3" rtl="0" algn="r">
              <a:buNone/>
              <a:defRPr sz="800">
                <a:solidFill>
                  <a:schemeClr val="dk1"/>
                </a:solidFill>
                <a:latin typeface="Rubik"/>
                <a:ea typeface="Rubik"/>
                <a:cs typeface="Rubik"/>
                <a:sym typeface="Rubik"/>
              </a:defRPr>
            </a:lvl4pPr>
            <a:lvl5pPr lvl="4" rtl="0" algn="r">
              <a:buNone/>
              <a:defRPr sz="800">
                <a:solidFill>
                  <a:schemeClr val="dk1"/>
                </a:solidFill>
                <a:latin typeface="Rubik"/>
                <a:ea typeface="Rubik"/>
                <a:cs typeface="Rubik"/>
                <a:sym typeface="Rubik"/>
              </a:defRPr>
            </a:lvl5pPr>
            <a:lvl6pPr lvl="5" rtl="0" algn="r">
              <a:buNone/>
              <a:defRPr sz="800">
                <a:solidFill>
                  <a:schemeClr val="dk1"/>
                </a:solidFill>
                <a:latin typeface="Rubik"/>
                <a:ea typeface="Rubik"/>
                <a:cs typeface="Rubik"/>
                <a:sym typeface="Rubik"/>
              </a:defRPr>
            </a:lvl6pPr>
            <a:lvl7pPr lvl="6" rtl="0" algn="r">
              <a:buNone/>
              <a:defRPr sz="800">
                <a:solidFill>
                  <a:schemeClr val="dk1"/>
                </a:solidFill>
                <a:latin typeface="Rubik"/>
                <a:ea typeface="Rubik"/>
                <a:cs typeface="Rubik"/>
                <a:sym typeface="Rubik"/>
              </a:defRPr>
            </a:lvl7pPr>
            <a:lvl8pPr lvl="7" rtl="0" algn="r">
              <a:buNone/>
              <a:defRPr sz="800">
                <a:solidFill>
                  <a:schemeClr val="dk1"/>
                </a:solidFill>
                <a:latin typeface="Rubik"/>
                <a:ea typeface="Rubik"/>
                <a:cs typeface="Rubik"/>
                <a:sym typeface="Rubik"/>
              </a:defRPr>
            </a:lvl8pPr>
            <a:lvl9pPr lvl="8" rtl="0" algn="r">
              <a:buNone/>
              <a:defRPr sz="800">
                <a:solidFill>
                  <a:schemeClr val="dk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sp>
        <p:nvSpPr>
          <p:cNvPr id="231" name="Google Shape;231;p26"/>
          <p:cNvSpPr txBox="1"/>
          <p:nvPr>
            <p:ph idx="2" type="body"/>
          </p:nvPr>
        </p:nvSpPr>
        <p:spPr>
          <a:xfrm>
            <a:off x="410775" y="1365400"/>
            <a:ext cx="8061600" cy="28449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500"/>
              </a:spcBef>
              <a:spcAft>
                <a:spcPts val="0"/>
              </a:spcAft>
              <a:buClr>
                <a:schemeClr val="dk1"/>
              </a:buClr>
              <a:buSzPts val="1200"/>
              <a:buChar char="○"/>
              <a:defRPr sz="1200">
                <a:solidFill>
                  <a:schemeClr val="dk1"/>
                </a:solidFill>
              </a:defRPr>
            </a:lvl2pPr>
            <a:lvl3pPr indent="-304800" lvl="2" marL="1371600" rtl="0">
              <a:spcBef>
                <a:spcPts val="500"/>
              </a:spcBef>
              <a:spcAft>
                <a:spcPts val="0"/>
              </a:spcAft>
              <a:buClr>
                <a:schemeClr val="dk1"/>
              </a:buClr>
              <a:buSzPts val="1200"/>
              <a:buChar char="■"/>
              <a:defRPr sz="1200">
                <a:solidFill>
                  <a:schemeClr val="dk1"/>
                </a:solidFill>
              </a:defRPr>
            </a:lvl3pPr>
            <a:lvl4pPr indent="-304800" lvl="3" marL="1828800" rtl="0">
              <a:spcBef>
                <a:spcPts val="500"/>
              </a:spcBef>
              <a:spcAft>
                <a:spcPts val="0"/>
              </a:spcAft>
              <a:buClr>
                <a:schemeClr val="dk1"/>
              </a:buClr>
              <a:buSzPts val="1200"/>
              <a:buChar char="●"/>
              <a:defRPr sz="1200">
                <a:solidFill>
                  <a:schemeClr val="dk1"/>
                </a:solidFill>
              </a:defRPr>
            </a:lvl4pPr>
            <a:lvl5pPr indent="-304800" lvl="4" marL="2286000" rtl="0">
              <a:spcBef>
                <a:spcPts val="500"/>
              </a:spcBef>
              <a:spcAft>
                <a:spcPts val="0"/>
              </a:spcAft>
              <a:buClr>
                <a:schemeClr val="dk1"/>
              </a:buClr>
              <a:buSzPts val="1200"/>
              <a:buChar char="○"/>
              <a:defRPr sz="1200">
                <a:solidFill>
                  <a:schemeClr val="dk1"/>
                </a:solidFill>
              </a:defRPr>
            </a:lvl5pPr>
            <a:lvl6pPr indent="-304800" lvl="5" marL="2743200" rtl="0">
              <a:spcBef>
                <a:spcPts val="500"/>
              </a:spcBef>
              <a:spcAft>
                <a:spcPts val="0"/>
              </a:spcAft>
              <a:buClr>
                <a:schemeClr val="dk1"/>
              </a:buClr>
              <a:buSzPts val="1200"/>
              <a:buChar char="■"/>
              <a:defRPr sz="1200">
                <a:solidFill>
                  <a:schemeClr val="dk1"/>
                </a:solidFill>
              </a:defRPr>
            </a:lvl6pPr>
            <a:lvl7pPr indent="-304800" lvl="6" marL="3200400" rtl="0">
              <a:spcBef>
                <a:spcPts val="500"/>
              </a:spcBef>
              <a:spcAft>
                <a:spcPts val="0"/>
              </a:spcAft>
              <a:buClr>
                <a:schemeClr val="dk1"/>
              </a:buClr>
              <a:buSzPts val="1200"/>
              <a:buChar char="●"/>
              <a:defRPr sz="1200">
                <a:solidFill>
                  <a:schemeClr val="dk1"/>
                </a:solidFill>
              </a:defRPr>
            </a:lvl7pPr>
            <a:lvl8pPr indent="-304800" lvl="7" marL="3657600" rtl="0">
              <a:spcBef>
                <a:spcPts val="500"/>
              </a:spcBef>
              <a:spcAft>
                <a:spcPts val="0"/>
              </a:spcAft>
              <a:buClr>
                <a:schemeClr val="dk1"/>
              </a:buClr>
              <a:buSzPts val="1200"/>
              <a:buChar char="○"/>
              <a:defRPr sz="1200">
                <a:solidFill>
                  <a:schemeClr val="dk1"/>
                </a:solidFill>
              </a:defRPr>
            </a:lvl8pPr>
            <a:lvl9pPr indent="-304800" lvl="8" marL="4114800" rtl="0">
              <a:spcBef>
                <a:spcPts val="500"/>
              </a:spcBef>
              <a:spcAft>
                <a:spcPts val="500"/>
              </a:spcAft>
              <a:buClr>
                <a:schemeClr val="dk1"/>
              </a:buClr>
              <a:buSzPts val="1200"/>
              <a:buChar char="■"/>
              <a:defRPr sz="1200">
                <a:solidFill>
                  <a:schemeClr val="dk1"/>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Page">
  <p:cSld name="MAIN_POINT">
    <p:bg>
      <p:bgPr>
        <a:solidFill>
          <a:srgbClr val="FFFFFF"/>
        </a:solidFill>
      </p:bgPr>
    </p:bg>
    <p:spTree>
      <p:nvGrpSpPr>
        <p:cNvPr id="232" name="Shape 232"/>
        <p:cNvGrpSpPr/>
        <p:nvPr/>
      </p:nvGrpSpPr>
      <p:grpSpPr>
        <a:xfrm>
          <a:off x="0" y="0"/>
          <a:ext cx="0" cy="0"/>
          <a:chOff x="0" y="0"/>
          <a:chExt cx="0" cy="0"/>
        </a:xfrm>
      </p:grpSpPr>
      <p:sp>
        <p:nvSpPr>
          <p:cNvPr id="233" name="Google Shape;233;p27"/>
          <p:cNvSpPr/>
          <p:nvPr/>
        </p:nvSpPr>
        <p:spPr>
          <a:xfrm>
            <a:off x="354825" y="1951875"/>
            <a:ext cx="8789100" cy="2296500"/>
          </a:xfrm>
          <a:prstGeom prst="rect">
            <a:avLst/>
          </a:prstGeom>
          <a:solidFill>
            <a:schemeClr val="lt1"/>
          </a:solidFill>
          <a:ln cap="flat" cmpd="sng" w="9525">
            <a:solidFill>
              <a:srgbClr val="18354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lt1"/>
              </a:solidFill>
              <a:latin typeface="Lato"/>
              <a:ea typeface="Lato"/>
              <a:cs typeface="Lato"/>
              <a:sym typeface="Lato"/>
            </a:endParaRPr>
          </a:p>
        </p:txBody>
      </p:sp>
      <p:sp>
        <p:nvSpPr>
          <p:cNvPr id="234" name="Google Shape;234;p27"/>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235" name="Google Shape;235;p27"/>
          <p:cNvSpPr/>
          <p:nvPr/>
        </p:nvSpPr>
        <p:spPr>
          <a:xfrm>
            <a:off x="0" y="0"/>
            <a:ext cx="9144000" cy="861000"/>
          </a:xfrm>
          <a:prstGeom prst="rect">
            <a:avLst/>
          </a:prstGeom>
          <a:solidFill>
            <a:srgbClr val="000000">
              <a:alpha val="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7"/>
          <p:cNvSpPr txBox="1"/>
          <p:nvPr>
            <p:ph idx="1" type="subTitle"/>
          </p:nvPr>
        </p:nvSpPr>
        <p:spPr>
          <a:xfrm>
            <a:off x="1946600" y="2153150"/>
            <a:ext cx="6260400" cy="818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200"/>
              <a:buNone/>
              <a:defRPr>
                <a:solidFill>
                  <a:schemeClr val="dk1"/>
                </a:solidFill>
              </a:defRPr>
            </a:lvl1pPr>
            <a:lvl2pPr lvl="1" rtl="0">
              <a:spcBef>
                <a:spcPts val="0"/>
              </a:spcBef>
              <a:spcAft>
                <a:spcPts val="0"/>
              </a:spcAft>
              <a:buClr>
                <a:schemeClr val="dk1"/>
              </a:buClr>
              <a:buSzPts val="1300"/>
              <a:buNone/>
              <a:defRPr sz="1300">
                <a:solidFill>
                  <a:schemeClr val="dk1"/>
                </a:solidFill>
              </a:defRPr>
            </a:lvl2pPr>
            <a:lvl3pPr lvl="2" rtl="0">
              <a:spcBef>
                <a:spcPts val="0"/>
              </a:spcBef>
              <a:spcAft>
                <a:spcPts val="0"/>
              </a:spcAft>
              <a:buClr>
                <a:schemeClr val="dk1"/>
              </a:buClr>
              <a:buSzPts val="1300"/>
              <a:buNone/>
              <a:defRPr sz="1300">
                <a:solidFill>
                  <a:schemeClr val="dk1"/>
                </a:solidFill>
              </a:defRPr>
            </a:lvl3pPr>
            <a:lvl4pPr lvl="3" rtl="0">
              <a:spcBef>
                <a:spcPts val="0"/>
              </a:spcBef>
              <a:spcAft>
                <a:spcPts val="0"/>
              </a:spcAft>
              <a:buClr>
                <a:schemeClr val="dk1"/>
              </a:buClr>
              <a:buSzPts val="1300"/>
              <a:buNone/>
              <a:defRPr sz="1300">
                <a:solidFill>
                  <a:schemeClr val="dk1"/>
                </a:solidFill>
              </a:defRPr>
            </a:lvl4pPr>
            <a:lvl5pPr lvl="4" rtl="0">
              <a:spcBef>
                <a:spcPts val="0"/>
              </a:spcBef>
              <a:spcAft>
                <a:spcPts val="0"/>
              </a:spcAft>
              <a:buClr>
                <a:schemeClr val="dk1"/>
              </a:buClr>
              <a:buSzPts val="1300"/>
              <a:buNone/>
              <a:defRPr sz="1300">
                <a:solidFill>
                  <a:schemeClr val="dk1"/>
                </a:solidFill>
              </a:defRPr>
            </a:lvl5pPr>
            <a:lvl6pPr lvl="5" rtl="0">
              <a:spcBef>
                <a:spcPts val="0"/>
              </a:spcBef>
              <a:spcAft>
                <a:spcPts val="0"/>
              </a:spcAft>
              <a:buClr>
                <a:schemeClr val="dk1"/>
              </a:buClr>
              <a:buSzPts val="1300"/>
              <a:buNone/>
              <a:defRPr sz="1300">
                <a:solidFill>
                  <a:schemeClr val="dk1"/>
                </a:solidFill>
              </a:defRPr>
            </a:lvl6pPr>
            <a:lvl7pPr lvl="6" rtl="0">
              <a:spcBef>
                <a:spcPts val="0"/>
              </a:spcBef>
              <a:spcAft>
                <a:spcPts val="0"/>
              </a:spcAft>
              <a:buClr>
                <a:schemeClr val="dk1"/>
              </a:buClr>
              <a:buSzPts val="1300"/>
              <a:buNone/>
              <a:defRPr sz="1300">
                <a:solidFill>
                  <a:schemeClr val="dk1"/>
                </a:solidFill>
              </a:defRPr>
            </a:lvl7pPr>
            <a:lvl8pPr lvl="7" rtl="0">
              <a:spcBef>
                <a:spcPts val="0"/>
              </a:spcBef>
              <a:spcAft>
                <a:spcPts val="0"/>
              </a:spcAft>
              <a:buClr>
                <a:schemeClr val="dk1"/>
              </a:buClr>
              <a:buSzPts val="1300"/>
              <a:buNone/>
              <a:defRPr sz="1300">
                <a:solidFill>
                  <a:schemeClr val="dk1"/>
                </a:solidFill>
              </a:defRPr>
            </a:lvl8pPr>
            <a:lvl9pPr lvl="8" rtl="0">
              <a:spcBef>
                <a:spcPts val="0"/>
              </a:spcBef>
              <a:spcAft>
                <a:spcPts val="0"/>
              </a:spcAft>
              <a:buClr>
                <a:schemeClr val="dk1"/>
              </a:buClr>
              <a:buSzPts val="1300"/>
              <a:buNone/>
              <a:defRPr sz="1300">
                <a:solidFill>
                  <a:schemeClr val="dk1"/>
                </a:solidFill>
              </a:defRPr>
            </a:lvl9pPr>
          </a:lstStyle>
          <a:p/>
        </p:txBody>
      </p:sp>
      <p:sp>
        <p:nvSpPr>
          <p:cNvPr id="237" name="Google Shape;237;p27"/>
          <p:cNvSpPr/>
          <p:nvPr>
            <p:ph idx="2" type="pic"/>
          </p:nvPr>
        </p:nvSpPr>
        <p:spPr>
          <a:xfrm>
            <a:off x="582777" y="2151402"/>
            <a:ext cx="1125600" cy="1125600"/>
          </a:xfrm>
          <a:prstGeom prst="rect">
            <a:avLst/>
          </a:prstGeom>
          <a:solidFill>
            <a:srgbClr val="BFBFBF"/>
          </a:solidFill>
          <a:ln>
            <a:noFill/>
          </a:ln>
        </p:spPr>
      </p:sp>
      <p:pic>
        <p:nvPicPr>
          <p:cNvPr id="238" name="Google Shape;238;p27"/>
          <p:cNvPicPr preferRelativeResize="0"/>
          <p:nvPr/>
        </p:nvPicPr>
        <p:blipFill>
          <a:blip r:embed="rId2">
            <a:alphaModFix/>
          </a:blip>
          <a:stretch>
            <a:fillRect/>
          </a:stretch>
        </p:blipFill>
        <p:spPr>
          <a:xfrm>
            <a:off x="1960156" y="2969788"/>
            <a:ext cx="162660" cy="186867"/>
          </a:xfrm>
          <a:prstGeom prst="rect">
            <a:avLst/>
          </a:prstGeom>
          <a:noFill/>
          <a:ln>
            <a:noFill/>
          </a:ln>
        </p:spPr>
      </p:pic>
      <p:pic>
        <p:nvPicPr>
          <p:cNvPr id="239" name="Google Shape;239;p27"/>
          <p:cNvPicPr preferRelativeResize="0"/>
          <p:nvPr/>
        </p:nvPicPr>
        <p:blipFill>
          <a:blip r:embed="rId3">
            <a:alphaModFix/>
          </a:blip>
          <a:stretch>
            <a:fillRect/>
          </a:stretch>
        </p:blipFill>
        <p:spPr>
          <a:xfrm>
            <a:off x="1951120" y="3580558"/>
            <a:ext cx="180733" cy="207630"/>
          </a:xfrm>
          <a:prstGeom prst="rect">
            <a:avLst/>
          </a:prstGeom>
          <a:noFill/>
          <a:ln>
            <a:noFill/>
          </a:ln>
        </p:spPr>
      </p:pic>
      <p:pic>
        <p:nvPicPr>
          <p:cNvPr id="240" name="Google Shape;240;p27"/>
          <p:cNvPicPr preferRelativeResize="0"/>
          <p:nvPr/>
        </p:nvPicPr>
        <p:blipFill>
          <a:blip r:embed="rId4">
            <a:alphaModFix/>
          </a:blip>
          <a:stretch>
            <a:fillRect/>
          </a:stretch>
        </p:blipFill>
        <p:spPr>
          <a:xfrm>
            <a:off x="1946601" y="3280354"/>
            <a:ext cx="189770" cy="176485"/>
          </a:xfrm>
          <a:prstGeom prst="rect">
            <a:avLst/>
          </a:prstGeom>
          <a:noFill/>
          <a:ln>
            <a:noFill/>
          </a:ln>
        </p:spPr>
      </p:pic>
      <p:sp>
        <p:nvSpPr>
          <p:cNvPr id="241" name="Google Shape;241;p27"/>
          <p:cNvSpPr txBox="1"/>
          <p:nvPr>
            <p:ph idx="3" type="subTitle"/>
          </p:nvPr>
        </p:nvSpPr>
        <p:spPr>
          <a:xfrm>
            <a:off x="2227450" y="2960369"/>
            <a:ext cx="5776500" cy="201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sz="1200">
                <a:solidFill>
                  <a:schemeClr val="dk1"/>
                </a:solidFill>
              </a:defRPr>
            </a:lvl1pPr>
            <a:lvl2pPr lvl="1">
              <a:spcBef>
                <a:spcPts val="1600"/>
              </a:spcBef>
              <a:spcAft>
                <a:spcPts val="0"/>
              </a:spcAft>
              <a:buSzPts val="1200"/>
              <a:buNone/>
              <a:defRPr sz="1200"/>
            </a:lvl2pPr>
            <a:lvl3pPr lvl="2">
              <a:spcBef>
                <a:spcPts val="1600"/>
              </a:spcBef>
              <a:spcAft>
                <a:spcPts val="0"/>
              </a:spcAft>
              <a:buSzPts val="1200"/>
              <a:buNone/>
              <a:defRPr sz="1200"/>
            </a:lvl3pPr>
            <a:lvl4pPr lvl="3">
              <a:spcBef>
                <a:spcPts val="1600"/>
              </a:spcBef>
              <a:spcAft>
                <a:spcPts val="0"/>
              </a:spcAft>
              <a:buSzPts val="1200"/>
              <a:buNone/>
              <a:defRPr sz="1200"/>
            </a:lvl4pPr>
            <a:lvl5pPr lvl="4">
              <a:spcBef>
                <a:spcPts val="1600"/>
              </a:spcBef>
              <a:spcAft>
                <a:spcPts val="0"/>
              </a:spcAft>
              <a:buSzPts val="1200"/>
              <a:buNone/>
              <a:defRPr sz="1200"/>
            </a:lvl5pPr>
            <a:lvl6pPr lvl="5">
              <a:spcBef>
                <a:spcPts val="1600"/>
              </a:spcBef>
              <a:spcAft>
                <a:spcPts val="0"/>
              </a:spcAft>
              <a:buSzPts val="1200"/>
              <a:buNone/>
              <a:defRPr sz="1200"/>
            </a:lvl6pPr>
            <a:lvl7pPr lvl="6">
              <a:spcBef>
                <a:spcPts val="1600"/>
              </a:spcBef>
              <a:spcAft>
                <a:spcPts val="0"/>
              </a:spcAft>
              <a:buSzPts val="1200"/>
              <a:buNone/>
              <a:defRPr sz="1200"/>
            </a:lvl7pPr>
            <a:lvl8pPr lvl="7">
              <a:spcBef>
                <a:spcPts val="1600"/>
              </a:spcBef>
              <a:spcAft>
                <a:spcPts val="0"/>
              </a:spcAft>
              <a:buSzPts val="1200"/>
              <a:buNone/>
              <a:defRPr sz="1200"/>
            </a:lvl8pPr>
            <a:lvl9pPr lvl="8">
              <a:spcBef>
                <a:spcPts val="1600"/>
              </a:spcBef>
              <a:spcAft>
                <a:spcPts val="1600"/>
              </a:spcAft>
              <a:buSzPts val="1200"/>
              <a:buNone/>
              <a:defRPr sz="1200"/>
            </a:lvl9pPr>
          </a:lstStyle>
          <a:p/>
        </p:txBody>
      </p:sp>
      <p:sp>
        <p:nvSpPr>
          <p:cNvPr id="242" name="Google Shape;242;p27"/>
          <p:cNvSpPr txBox="1"/>
          <p:nvPr>
            <p:ph idx="4" type="subTitle"/>
          </p:nvPr>
        </p:nvSpPr>
        <p:spPr>
          <a:xfrm>
            <a:off x="2227450" y="3267804"/>
            <a:ext cx="5776500" cy="201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200"/>
              <a:buNone/>
              <a:defRPr sz="1200">
                <a:solidFill>
                  <a:schemeClr val="dk1"/>
                </a:solidFill>
              </a:defRPr>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p:txBody>
      </p:sp>
      <p:sp>
        <p:nvSpPr>
          <p:cNvPr id="243" name="Google Shape;243;p27"/>
          <p:cNvSpPr txBox="1"/>
          <p:nvPr>
            <p:ph idx="5" type="subTitle"/>
          </p:nvPr>
        </p:nvSpPr>
        <p:spPr>
          <a:xfrm>
            <a:off x="2227450" y="3575226"/>
            <a:ext cx="5776500" cy="201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200"/>
              <a:buNone/>
              <a:defRPr sz="1200">
                <a:solidFill>
                  <a:schemeClr val="dk1"/>
                </a:solidFill>
              </a:defRPr>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p:txBody>
      </p:sp>
      <p:grpSp>
        <p:nvGrpSpPr>
          <p:cNvPr id="244" name="Google Shape;244;p27"/>
          <p:cNvGrpSpPr/>
          <p:nvPr/>
        </p:nvGrpSpPr>
        <p:grpSpPr>
          <a:xfrm>
            <a:off x="354817" y="993006"/>
            <a:ext cx="745763" cy="45826"/>
            <a:chOff x="4580561" y="2589004"/>
            <a:chExt cx="1064464" cy="25200"/>
          </a:xfrm>
        </p:grpSpPr>
        <p:sp>
          <p:nvSpPr>
            <p:cNvPr id="245" name="Google Shape;245;p27"/>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46" name="Google Shape;246;p27"/>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247" name="Google Shape;247;p27"/>
          <p:cNvSpPr txBox="1"/>
          <p:nvPr>
            <p:ph type="title"/>
          </p:nvPr>
        </p:nvSpPr>
        <p:spPr>
          <a:xfrm>
            <a:off x="354825" y="1170700"/>
            <a:ext cx="8472000" cy="254700"/>
          </a:xfrm>
          <a:prstGeom prst="rect">
            <a:avLst/>
          </a:prstGeom>
        </p:spPr>
        <p:txBody>
          <a:bodyPr anchorCtr="0" anchor="t" bIns="0" lIns="0" spcFirstLastPara="1" rIns="0" wrap="square" tIns="0">
            <a:noAutofit/>
          </a:bodyPr>
          <a:lstStyle>
            <a:lvl1pPr lvl="0" rtl="0">
              <a:spcBef>
                <a:spcPts val="0"/>
              </a:spcBef>
              <a:spcAft>
                <a:spcPts val="0"/>
              </a:spcAft>
              <a:buClr>
                <a:srgbClr val="183544"/>
              </a:buClr>
              <a:buSzPts val="2000"/>
              <a:buNone/>
              <a:defRPr b="1" sz="2000">
                <a:solidFill>
                  <a:srgbClr val="183544"/>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p:txBody>
      </p:sp>
      <p:sp>
        <p:nvSpPr>
          <p:cNvPr id="248" name="Google Shape;248;p27"/>
          <p:cNvSpPr txBox="1"/>
          <p:nvPr>
            <p:ph idx="6"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dk1"/>
                </a:solidFill>
                <a:latin typeface="Rubik"/>
                <a:ea typeface="Rubik"/>
                <a:cs typeface="Rubik"/>
                <a:sym typeface="Rubik"/>
              </a:defRPr>
            </a:lvl1pPr>
            <a:lvl2pPr lvl="1" rtl="0" algn="r">
              <a:buNone/>
              <a:defRPr sz="800">
                <a:solidFill>
                  <a:schemeClr val="dk1"/>
                </a:solidFill>
                <a:latin typeface="Rubik"/>
                <a:ea typeface="Rubik"/>
                <a:cs typeface="Rubik"/>
                <a:sym typeface="Rubik"/>
              </a:defRPr>
            </a:lvl2pPr>
            <a:lvl3pPr lvl="2" rtl="0" algn="r">
              <a:buNone/>
              <a:defRPr sz="800">
                <a:solidFill>
                  <a:schemeClr val="dk1"/>
                </a:solidFill>
                <a:latin typeface="Rubik"/>
                <a:ea typeface="Rubik"/>
                <a:cs typeface="Rubik"/>
                <a:sym typeface="Rubik"/>
              </a:defRPr>
            </a:lvl3pPr>
            <a:lvl4pPr lvl="3" rtl="0" algn="r">
              <a:buNone/>
              <a:defRPr sz="800">
                <a:solidFill>
                  <a:schemeClr val="dk1"/>
                </a:solidFill>
                <a:latin typeface="Rubik"/>
                <a:ea typeface="Rubik"/>
                <a:cs typeface="Rubik"/>
                <a:sym typeface="Rubik"/>
              </a:defRPr>
            </a:lvl4pPr>
            <a:lvl5pPr lvl="4" rtl="0" algn="r">
              <a:buNone/>
              <a:defRPr sz="800">
                <a:solidFill>
                  <a:schemeClr val="dk1"/>
                </a:solidFill>
                <a:latin typeface="Rubik"/>
                <a:ea typeface="Rubik"/>
                <a:cs typeface="Rubik"/>
                <a:sym typeface="Rubik"/>
              </a:defRPr>
            </a:lvl5pPr>
            <a:lvl6pPr lvl="5" rtl="0" algn="r">
              <a:buNone/>
              <a:defRPr sz="800">
                <a:solidFill>
                  <a:schemeClr val="dk1"/>
                </a:solidFill>
                <a:latin typeface="Rubik"/>
                <a:ea typeface="Rubik"/>
                <a:cs typeface="Rubik"/>
                <a:sym typeface="Rubik"/>
              </a:defRPr>
            </a:lvl6pPr>
            <a:lvl7pPr lvl="6" rtl="0" algn="r">
              <a:buNone/>
              <a:defRPr sz="800">
                <a:solidFill>
                  <a:schemeClr val="dk1"/>
                </a:solidFill>
                <a:latin typeface="Rubik"/>
                <a:ea typeface="Rubik"/>
                <a:cs typeface="Rubik"/>
                <a:sym typeface="Rubik"/>
              </a:defRPr>
            </a:lvl7pPr>
            <a:lvl8pPr lvl="7" rtl="0" algn="r">
              <a:buNone/>
              <a:defRPr sz="800">
                <a:solidFill>
                  <a:schemeClr val="dk1"/>
                </a:solidFill>
                <a:latin typeface="Rubik"/>
                <a:ea typeface="Rubik"/>
                <a:cs typeface="Rubik"/>
                <a:sym typeface="Rubik"/>
              </a:defRPr>
            </a:lvl8pPr>
            <a:lvl9pPr lvl="8" rtl="0" algn="r">
              <a:buNone/>
              <a:defRPr sz="800">
                <a:solidFill>
                  <a:schemeClr val="dk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pic>
        <p:nvPicPr>
          <p:cNvPr id="249" name="Google Shape;249;p27"/>
          <p:cNvPicPr preferRelativeResize="0"/>
          <p:nvPr/>
        </p:nvPicPr>
        <p:blipFill>
          <a:blip r:embed="rId5">
            <a:alphaModFix/>
          </a:blip>
          <a:stretch>
            <a:fillRect/>
          </a:stretch>
        </p:blipFill>
        <p:spPr>
          <a:xfrm>
            <a:off x="210462" y="309400"/>
            <a:ext cx="1103976" cy="2422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1">
  <p:cSld name="CAPTION_ONLY_1_1">
    <p:bg>
      <p:bgPr>
        <a:solidFill>
          <a:schemeClr val="lt1"/>
        </a:solidFill>
      </p:bgPr>
    </p:bg>
    <p:spTree>
      <p:nvGrpSpPr>
        <p:cNvPr id="250" name="Shape 250"/>
        <p:cNvGrpSpPr/>
        <p:nvPr/>
      </p:nvGrpSpPr>
      <p:grpSpPr>
        <a:xfrm>
          <a:off x="0" y="0"/>
          <a:ext cx="0" cy="0"/>
          <a:chOff x="0" y="0"/>
          <a:chExt cx="0" cy="0"/>
        </a:xfrm>
      </p:grpSpPr>
      <p:sp>
        <p:nvSpPr>
          <p:cNvPr id="251" name="Google Shape;251;p28"/>
          <p:cNvSpPr/>
          <p:nvPr/>
        </p:nvSpPr>
        <p:spPr>
          <a:xfrm>
            <a:off x="0" y="0"/>
            <a:ext cx="9144000" cy="861000"/>
          </a:xfrm>
          <a:prstGeom prst="rect">
            <a:avLst/>
          </a:prstGeom>
          <a:solidFill>
            <a:srgbClr val="000000">
              <a:alpha val="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2" name="Google Shape;252;p28"/>
          <p:cNvGrpSpPr/>
          <p:nvPr/>
        </p:nvGrpSpPr>
        <p:grpSpPr>
          <a:xfrm>
            <a:off x="354817" y="4269606"/>
            <a:ext cx="745763" cy="45826"/>
            <a:chOff x="4580561" y="2589004"/>
            <a:chExt cx="1064464" cy="25200"/>
          </a:xfrm>
        </p:grpSpPr>
        <p:sp>
          <p:nvSpPr>
            <p:cNvPr id="253" name="Google Shape;253;p28"/>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54" name="Google Shape;254;p28"/>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255" name="Google Shape;255;p28"/>
          <p:cNvSpPr txBox="1"/>
          <p:nvPr>
            <p:ph idx="1" type="subTitle"/>
          </p:nvPr>
        </p:nvSpPr>
        <p:spPr>
          <a:xfrm>
            <a:off x="354825" y="4483750"/>
            <a:ext cx="8117700" cy="343500"/>
          </a:xfrm>
          <a:prstGeom prst="rect">
            <a:avLst/>
          </a:prstGeom>
        </p:spPr>
        <p:txBody>
          <a:bodyPr anchorCtr="0" anchor="t" bIns="0" lIns="0" spcFirstLastPara="1" rIns="0" wrap="square" tIns="0">
            <a:noAutofit/>
          </a:bodyPr>
          <a:lstStyle>
            <a:lvl1pPr lvl="0" rtl="0">
              <a:spcBef>
                <a:spcPts val="0"/>
              </a:spcBef>
              <a:spcAft>
                <a:spcPts val="0"/>
              </a:spcAft>
              <a:buClr>
                <a:srgbClr val="183544"/>
              </a:buClr>
              <a:buSzPts val="1500"/>
              <a:buNone/>
              <a:defRPr b="1" sz="1500">
                <a:solidFill>
                  <a:srgbClr val="183544"/>
                </a:solidFill>
              </a:defRPr>
            </a:lvl1pPr>
            <a:lvl2pPr lvl="1" rtl="0">
              <a:spcBef>
                <a:spcPts val="1600"/>
              </a:spcBef>
              <a:spcAft>
                <a:spcPts val="0"/>
              </a:spcAft>
              <a:buClr>
                <a:schemeClr val="dk1"/>
              </a:buClr>
              <a:buSzPts val="1500"/>
              <a:buNone/>
              <a:defRPr b="1" sz="1500">
                <a:solidFill>
                  <a:schemeClr val="dk1"/>
                </a:solidFill>
              </a:defRPr>
            </a:lvl2pPr>
            <a:lvl3pPr lvl="2" rtl="0">
              <a:spcBef>
                <a:spcPts val="1600"/>
              </a:spcBef>
              <a:spcAft>
                <a:spcPts val="0"/>
              </a:spcAft>
              <a:buClr>
                <a:schemeClr val="dk1"/>
              </a:buClr>
              <a:buSzPts val="1500"/>
              <a:buNone/>
              <a:defRPr b="1" sz="1500">
                <a:solidFill>
                  <a:schemeClr val="dk1"/>
                </a:solidFill>
              </a:defRPr>
            </a:lvl3pPr>
            <a:lvl4pPr lvl="3" rtl="0">
              <a:spcBef>
                <a:spcPts val="1600"/>
              </a:spcBef>
              <a:spcAft>
                <a:spcPts val="0"/>
              </a:spcAft>
              <a:buClr>
                <a:schemeClr val="dk1"/>
              </a:buClr>
              <a:buSzPts val="1500"/>
              <a:buNone/>
              <a:defRPr b="1" sz="1500">
                <a:solidFill>
                  <a:schemeClr val="dk1"/>
                </a:solidFill>
              </a:defRPr>
            </a:lvl4pPr>
            <a:lvl5pPr lvl="4" rtl="0">
              <a:spcBef>
                <a:spcPts val="1600"/>
              </a:spcBef>
              <a:spcAft>
                <a:spcPts val="0"/>
              </a:spcAft>
              <a:buClr>
                <a:schemeClr val="dk1"/>
              </a:buClr>
              <a:buSzPts val="1500"/>
              <a:buNone/>
              <a:defRPr b="1" sz="1500">
                <a:solidFill>
                  <a:schemeClr val="dk1"/>
                </a:solidFill>
              </a:defRPr>
            </a:lvl5pPr>
            <a:lvl6pPr lvl="5" rtl="0">
              <a:spcBef>
                <a:spcPts val="1600"/>
              </a:spcBef>
              <a:spcAft>
                <a:spcPts val="0"/>
              </a:spcAft>
              <a:buClr>
                <a:schemeClr val="dk1"/>
              </a:buClr>
              <a:buSzPts val="1500"/>
              <a:buNone/>
              <a:defRPr b="1" sz="1500">
                <a:solidFill>
                  <a:schemeClr val="dk1"/>
                </a:solidFill>
              </a:defRPr>
            </a:lvl6pPr>
            <a:lvl7pPr lvl="6" rtl="0">
              <a:spcBef>
                <a:spcPts val="1600"/>
              </a:spcBef>
              <a:spcAft>
                <a:spcPts val="0"/>
              </a:spcAft>
              <a:buClr>
                <a:schemeClr val="dk1"/>
              </a:buClr>
              <a:buSzPts val="1500"/>
              <a:buNone/>
              <a:defRPr b="1" sz="1500">
                <a:solidFill>
                  <a:schemeClr val="dk1"/>
                </a:solidFill>
              </a:defRPr>
            </a:lvl7pPr>
            <a:lvl8pPr lvl="7" rtl="0">
              <a:spcBef>
                <a:spcPts val="1600"/>
              </a:spcBef>
              <a:spcAft>
                <a:spcPts val="0"/>
              </a:spcAft>
              <a:buClr>
                <a:schemeClr val="dk1"/>
              </a:buClr>
              <a:buSzPts val="1500"/>
              <a:buNone/>
              <a:defRPr b="1" sz="1500">
                <a:solidFill>
                  <a:schemeClr val="dk1"/>
                </a:solidFill>
              </a:defRPr>
            </a:lvl8pPr>
            <a:lvl9pPr lvl="8" rtl="0">
              <a:spcBef>
                <a:spcPts val="1600"/>
              </a:spcBef>
              <a:spcAft>
                <a:spcPts val="1600"/>
              </a:spcAft>
              <a:buClr>
                <a:schemeClr val="dk1"/>
              </a:buClr>
              <a:buSzPts val="1500"/>
              <a:buNone/>
              <a:defRPr b="1" sz="1500">
                <a:solidFill>
                  <a:schemeClr val="dk1"/>
                </a:solidFill>
              </a:defRPr>
            </a:lvl9pPr>
          </a:lstStyle>
          <a:p/>
        </p:txBody>
      </p:sp>
      <p:sp>
        <p:nvSpPr>
          <p:cNvPr id="256" name="Google Shape;256;p28"/>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dk1"/>
                </a:solidFill>
                <a:latin typeface="Rubik"/>
                <a:ea typeface="Rubik"/>
                <a:cs typeface="Rubik"/>
                <a:sym typeface="Rubik"/>
              </a:defRPr>
            </a:lvl1pPr>
            <a:lvl2pPr lvl="1" rtl="0" algn="r">
              <a:buNone/>
              <a:defRPr sz="800">
                <a:solidFill>
                  <a:schemeClr val="dk1"/>
                </a:solidFill>
                <a:latin typeface="Rubik"/>
                <a:ea typeface="Rubik"/>
                <a:cs typeface="Rubik"/>
                <a:sym typeface="Rubik"/>
              </a:defRPr>
            </a:lvl2pPr>
            <a:lvl3pPr lvl="2" rtl="0" algn="r">
              <a:buNone/>
              <a:defRPr sz="800">
                <a:solidFill>
                  <a:schemeClr val="dk1"/>
                </a:solidFill>
                <a:latin typeface="Rubik"/>
                <a:ea typeface="Rubik"/>
                <a:cs typeface="Rubik"/>
                <a:sym typeface="Rubik"/>
              </a:defRPr>
            </a:lvl3pPr>
            <a:lvl4pPr lvl="3" rtl="0" algn="r">
              <a:buNone/>
              <a:defRPr sz="800">
                <a:solidFill>
                  <a:schemeClr val="dk1"/>
                </a:solidFill>
                <a:latin typeface="Rubik"/>
                <a:ea typeface="Rubik"/>
                <a:cs typeface="Rubik"/>
                <a:sym typeface="Rubik"/>
              </a:defRPr>
            </a:lvl4pPr>
            <a:lvl5pPr lvl="4" rtl="0" algn="r">
              <a:buNone/>
              <a:defRPr sz="800">
                <a:solidFill>
                  <a:schemeClr val="dk1"/>
                </a:solidFill>
                <a:latin typeface="Rubik"/>
                <a:ea typeface="Rubik"/>
                <a:cs typeface="Rubik"/>
                <a:sym typeface="Rubik"/>
              </a:defRPr>
            </a:lvl5pPr>
            <a:lvl6pPr lvl="5" rtl="0" algn="r">
              <a:buNone/>
              <a:defRPr sz="800">
                <a:solidFill>
                  <a:schemeClr val="dk1"/>
                </a:solidFill>
                <a:latin typeface="Rubik"/>
                <a:ea typeface="Rubik"/>
                <a:cs typeface="Rubik"/>
                <a:sym typeface="Rubik"/>
              </a:defRPr>
            </a:lvl6pPr>
            <a:lvl7pPr lvl="6" rtl="0" algn="r">
              <a:buNone/>
              <a:defRPr sz="800">
                <a:solidFill>
                  <a:schemeClr val="dk1"/>
                </a:solidFill>
                <a:latin typeface="Rubik"/>
                <a:ea typeface="Rubik"/>
                <a:cs typeface="Rubik"/>
                <a:sym typeface="Rubik"/>
              </a:defRPr>
            </a:lvl7pPr>
            <a:lvl8pPr lvl="7" rtl="0" algn="r">
              <a:buNone/>
              <a:defRPr sz="800">
                <a:solidFill>
                  <a:schemeClr val="dk1"/>
                </a:solidFill>
                <a:latin typeface="Rubik"/>
                <a:ea typeface="Rubik"/>
                <a:cs typeface="Rubik"/>
                <a:sym typeface="Rubik"/>
              </a:defRPr>
            </a:lvl8pPr>
            <a:lvl9pPr lvl="8" rtl="0" algn="r">
              <a:buNone/>
              <a:defRPr sz="800">
                <a:solidFill>
                  <a:schemeClr val="dk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pic>
        <p:nvPicPr>
          <p:cNvPr id="257" name="Google Shape;257;p28"/>
          <p:cNvPicPr preferRelativeResize="0"/>
          <p:nvPr/>
        </p:nvPicPr>
        <p:blipFill>
          <a:blip r:embed="rId2">
            <a:alphaModFix/>
          </a:blip>
          <a:stretch>
            <a:fillRect/>
          </a:stretch>
        </p:blipFill>
        <p:spPr>
          <a:xfrm>
            <a:off x="210462" y="309400"/>
            <a:ext cx="1103976" cy="2422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_1_1">
    <p:bg>
      <p:bgPr>
        <a:solidFill>
          <a:schemeClr val="lt1"/>
        </a:solidFill>
      </p:bgPr>
    </p:bg>
    <p:spTree>
      <p:nvGrpSpPr>
        <p:cNvPr id="258" name="Shape 258"/>
        <p:cNvGrpSpPr/>
        <p:nvPr/>
      </p:nvGrpSpPr>
      <p:grpSpPr>
        <a:xfrm>
          <a:off x="0" y="0"/>
          <a:ext cx="0" cy="0"/>
          <a:chOff x="0" y="0"/>
          <a:chExt cx="0" cy="0"/>
        </a:xfrm>
      </p:grpSpPr>
      <p:sp>
        <p:nvSpPr>
          <p:cNvPr id="259" name="Google Shape;259;p29"/>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dk1"/>
                </a:solidFill>
                <a:latin typeface="Rubik"/>
                <a:ea typeface="Rubik"/>
                <a:cs typeface="Rubik"/>
                <a:sym typeface="Rubik"/>
              </a:defRPr>
            </a:lvl1pPr>
            <a:lvl2pPr lvl="1" rtl="0" algn="r">
              <a:buNone/>
              <a:defRPr sz="800">
                <a:solidFill>
                  <a:schemeClr val="dk1"/>
                </a:solidFill>
                <a:latin typeface="Rubik"/>
                <a:ea typeface="Rubik"/>
                <a:cs typeface="Rubik"/>
                <a:sym typeface="Rubik"/>
              </a:defRPr>
            </a:lvl2pPr>
            <a:lvl3pPr lvl="2" rtl="0" algn="r">
              <a:buNone/>
              <a:defRPr sz="800">
                <a:solidFill>
                  <a:schemeClr val="dk1"/>
                </a:solidFill>
                <a:latin typeface="Rubik"/>
                <a:ea typeface="Rubik"/>
                <a:cs typeface="Rubik"/>
                <a:sym typeface="Rubik"/>
              </a:defRPr>
            </a:lvl3pPr>
            <a:lvl4pPr lvl="3" rtl="0" algn="r">
              <a:buNone/>
              <a:defRPr sz="800">
                <a:solidFill>
                  <a:schemeClr val="dk1"/>
                </a:solidFill>
                <a:latin typeface="Rubik"/>
                <a:ea typeface="Rubik"/>
                <a:cs typeface="Rubik"/>
                <a:sym typeface="Rubik"/>
              </a:defRPr>
            </a:lvl4pPr>
            <a:lvl5pPr lvl="4" rtl="0" algn="r">
              <a:buNone/>
              <a:defRPr sz="800">
                <a:solidFill>
                  <a:schemeClr val="dk1"/>
                </a:solidFill>
                <a:latin typeface="Rubik"/>
                <a:ea typeface="Rubik"/>
                <a:cs typeface="Rubik"/>
                <a:sym typeface="Rubik"/>
              </a:defRPr>
            </a:lvl5pPr>
            <a:lvl6pPr lvl="5" rtl="0" algn="r">
              <a:buNone/>
              <a:defRPr sz="800">
                <a:solidFill>
                  <a:schemeClr val="dk1"/>
                </a:solidFill>
                <a:latin typeface="Rubik"/>
                <a:ea typeface="Rubik"/>
                <a:cs typeface="Rubik"/>
                <a:sym typeface="Rubik"/>
              </a:defRPr>
            </a:lvl6pPr>
            <a:lvl7pPr lvl="6" rtl="0" algn="r">
              <a:buNone/>
              <a:defRPr sz="800">
                <a:solidFill>
                  <a:schemeClr val="dk1"/>
                </a:solidFill>
                <a:latin typeface="Rubik"/>
                <a:ea typeface="Rubik"/>
                <a:cs typeface="Rubik"/>
                <a:sym typeface="Rubik"/>
              </a:defRPr>
            </a:lvl7pPr>
            <a:lvl8pPr lvl="7" rtl="0" algn="r">
              <a:buNone/>
              <a:defRPr sz="800">
                <a:solidFill>
                  <a:schemeClr val="dk1"/>
                </a:solidFill>
                <a:latin typeface="Rubik"/>
                <a:ea typeface="Rubik"/>
                <a:cs typeface="Rubik"/>
                <a:sym typeface="Rubik"/>
              </a:defRPr>
            </a:lvl8pPr>
            <a:lvl9pPr lvl="8" rtl="0" algn="r">
              <a:buNone/>
              <a:defRPr sz="800">
                <a:solidFill>
                  <a:schemeClr val="dk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1">
  <p:cSld name="BLANK_1_1_1">
    <p:bg>
      <p:bgPr>
        <a:solidFill>
          <a:schemeClr val="lt1"/>
        </a:solidFill>
      </p:bgPr>
    </p:bg>
    <p:spTree>
      <p:nvGrpSpPr>
        <p:cNvPr id="260" name="Shape 260"/>
        <p:cNvGrpSpPr/>
        <p:nvPr/>
      </p:nvGrpSpPr>
      <p:grpSpPr>
        <a:xfrm>
          <a:off x="0" y="0"/>
          <a:ext cx="0" cy="0"/>
          <a:chOff x="0" y="0"/>
          <a:chExt cx="0" cy="0"/>
        </a:xfrm>
      </p:grpSpPr>
      <p:sp>
        <p:nvSpPr>
          <p:cNvPr id="261" name="Google Shape;261;p30"/>
          <p:cNvSpPr/>
          <p:nvPr>
            <p:ph idx="2" type="pic"/>
          </p:nvPr>
        </p:nvSpPr>
        <p:spPr>
          <a:xfrm>
            <a:off x="-50" y="0"/>
            <a:ext cx="9144000" cy="2149500"/>
          </a:xfrm>
          <a:prstGeom prst="rect">
            <a:avLst/>
          </a:prstGeom>
          <a:noFill/>
          <a:ln>
            <a:noFill/>
          </a:ln>
        </p:spPr>
      </p:sp>
      <p:grpSp>
        <p:nvGrpSpPr>
          <p:cNvPr id="262" name="Google Shape;262;p30"/>
          <p:cNvGrpSpPr/>
          <p:nvPr/>
        </p:nvGrpSpPr>
        <p:grpSpPr>
          <a:xfrm>
            <a:off x="354817" y="2440806"/>
            <a:ext cx="745763" cy="45826"/>
            <a:chOff x="4580561" y="2589004"/>
            <a:chExt cx="1064464" cy="25200"/>
          </a:xfrm>
        </p:grpSpPr>
        <p:sp>
          <p:nvSpPr>
            <p:cNvPr id="263" name="Google Shape;263;p30"/>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64" name="Google Shape;264;p30"/>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265" name="Google Shape;265;p30"/>
          <p:cNvSpPr txBox="1"/>
          <p:nvPr>
            <p:ph idx="1" type="subTitle"/>
          </p:nvPr>
        </p:nvSpPr>
        <p:spPr>
          <a:xfrm>
            <a:off x="354825" y="2578750"/>
            <a:ext cx="2784000" cy="1873500"/>
          </a:xfrm>
          <a:prstGeom prst="rect">
            <a:avLst/>
          </a:prstGeom>
        </p:spPr>
        <p:txBody>
          <a:bodyPr anchorCtr="0" anchor="t" bIns="0" lIns="0" spcFirstLastPara="1" rIns="0" wrap="square" tIns="91425">
            <a:noAutofit/>
          </a:bodyPr>
          <a:lstStyle>
            <a:lvl1pPr lvl="0" rtl="0">
              <a:spcBef>
                <a:spcPts val="0"/>
              </a:spcBef>
              <a:spcAft>
                <a:spcPts val="0"/>
              </a:spcAft>
              <a:buClr>
                <a:srgbClr val="183544"/>
              </a:buClr>
              <a:buSzPts val="2000"/>
              <a:buNone/>
              <a:defRPr b="1" sz="2000">
                <a:solidFill>
                  <a:srgbClr val="183544"/>
                </a:solidFill>
              </a:defRPr>
            </a:lvl1pPr>
            <a:lvl2pPr lvl="1" rtl="0">
              <a:spcBef>
                <a:spcPts val="1600"/>
              </a:spcBef>
              <a:spcAft>
                <a:spcPts val="0"/>
              </a:spcAft>
              <a:buClr>
                <a:srgbClr val="183544"/>
              </a:buClr>
              <a:buSzPts val="2000"/>
              <a:buNone/>
              <a:defRPr b="1" sz="2000">
                <a:solidFill>
                  <a:srgbClr val="183544"/>
                </a:solidFill>
              </a:defRPr>
            </a:lvl2pPr>
            <a:lvl3pPr lvl="2" rtl="0">
              <a:spcBef>
                <a:spcPts val="1600"/>
              </a:spcBef>
              <a:spcAft>
                <a:spcPts val="0"/>
              </a:spcAft>
              <a:buClr>
                <a:srgbClr val="183544"/>
              </a:buClr>
              <a:buSzPts val="2000"/>
              <a:buNone/>
              <a:defRPr b="1" sz="2000">
                <a:solidFill>
                  <a:srgbClr val="183544"/>
                </a:solidFill>
              </a:defRPr>
            </a:lvl3pPr>
            <a:lvl4pPr lvl="3" rtl="0">
              <a:spcBef>
                <a:spcPts val="1600"/>
              </a:spcBef>
              <a:spcAft>
                <a:spcPts val="0"/>
              </a:spcAft>
              <a:buClr>
                <a:srgbClr val="183544"/>
              </a:buClr>
              <a:buSzPts val="2000"/>
              <a:buNone/>
              <a:defRPr b="1" sz="2000">
                <a:solidFill>
                  <a:srgbClr val="183544"/>
                </a:solidFill>
              </a:defRPr>
            </a:lvl4pPr>
            <a:lvl5pPr lvl="4" rtl="0">
              <a:spcBef>
                <a:spcPts val="1600"/>
              </a:spcBef>
              <a:spcAft>
                <a:spcPts val="0"/>
              </a:spcAft>
              <a:buClr>
                <a:srgbClr val="183544"/>
              </a:buClr>
              <a:buSzPts val="2000"/>
              <a:buNone/>
              <a:defRPr b="1" sz="2000">
                <a:solidFill>
                  <a:srgbClr val="183544"/>
                </a:solidFill>
              </a:defRPr>
            </a:lvl5pPr>
            <a:lvl6pPr lvl="5" rtl="0">
              <a:spcBef>
                <a:spcPts val="1600"/>
              </a:spcBef>
              <a:spcAft>
                <a:spcPts val="0"/>
              </a:spcAft>
              <a:buClr>
                <a:srgbClr val="183544"/>
              </a:buClr>
              <a:buSzPts val="2000"/>
              <a:buNone/>
              <a:defRPr b="1" sz="2000">
                <a:solidFill>
                  <a:srgbClr val="183544"/>
                </a:solidFill>
              </a:defRPr>
            </a:lvl6pPr>
            <a:lvl7pPr lvl="6" rtl="0">
              <a:spcBef>
                <a:spcPts val="1600"/>
              </a:spcBef>
              <a:spcAft>
                <a:spcPts val="0"/>
              </a:spcAft>
              <a:buClr>
                <a:srgbClr val="183544"/>
              </a:buClr>
              <a:buSzPts val="2000"/>
              <a:buNone/>
              <a:defRPr b="1" sz="2000">
                <a:solidFill>
                  <a:srgbClr val="183544"/>
                </a:solidFill>
              </a:defRPr>
            </a:lvl7pPr>
            <a:lvl8pPr lvl="7" rtl="0">
              <a:spcBef>
                <a:spcPts val="1600"/>
              </a:spcBef>
              <a:spcAft>
                <a:spcPts val="0"/>
              </a:spcAft>
              <a:buClr>
                <a:srgbClr val="183544"/>
              </a:buClr>
              <a:buSzPts val="2000"/>
              <a:buNone/>
              <a:defRPr b="1" sz="2000">
                <a:solidFill>
                  <a:srgbClr val="183544"/>
                </a:solidFill>
              </a:defRPr>
            </a:lvl8pPr>
            <a:lvl9pPr lvl="8" rtl="0">
              <a:spcBef>
                <a:spcPts val="1600"/>
              </a:spcBef>
              <a:spcAft>
                <a:spcPts val="1600"/>
              </a:spcAft>
              <a:buClr>
                <a:srgbClr val="183544"/>
              </a:buClr>
              <a:buSzPts val="2000"/>
              <a:buNone/>
              <a:defRPr b="1" sz="2000">
                <a:solidFill>
                  <a:srgbClr val="183544"/>
                </a:solidFill>
              </a:defRPr>
            </a:lvl9pPr>
          </a:lstStyle>
          <a:p/>
        </p:txBody>
      </p:sp>
      <p:sp>
        <p:nvSpPr>
          <p:cNvPr id="266" name="Google Shape;266;p30"/>
          <p:cNvSpPr txBox="1"/>
          <p:nvPr>
            <p:ph idx="3" type="subTitle"/>
          </p:nvPr>
        </p:nvSpPr>
        <p:spPr>
          <a:xfrm>
            <a:off x="3609475" y="2578750"/>
            <a:ext cx="5145600" cy="1873500"/>
          </a:xfrm>
          <a:prstGeom prst="rect">
            <a:avLst/>
          </a:prstGeom>
        </p:spPr>
        <p:txBody>
          <a:bodyPr anchorCtr="0" anchor="t" bIns="0" lIns="0" spcFirstLastPara="1" rIns="0" wrap="square" tIns="91425">
            <a:noAutofit/>
          </a:bodyPr>
          <a:lstStyle>
            <a:lvl1pPr lvl="0" rtl="0">
              <a:spcBef>
                <a:spcPts val="0"/>
              </a:spcBef>
              <a:spcAft>
                <a:spcPts val="0"/>
              </a:spcAft>
              <a:buClr>
                <a:schemeClr val="dk1"/>
              </a:buClr>
              <a:buSzPts val="1200"/>
              <a:buNone/>
              <a:defRPr>
                <a:solidFill>
                  <a:schemeClr val="dk1"/>
                </a:solidFill>
              </a:defRPr>
            </a:lvl1pPr>
            <a:lvl2pPr lvl="1" rtl="0">
              <a:spcBef>
                <a:spcPts val="500"/>
              </a:spcBef>
              <a:spcAft>
                <a:spcPts val="0"/>
              </a:spcAft>
              <a:buClr>
                <a:schemeClr val="dk1"/>
              </a:buClr>
              <a:buSzPts val="1200"/>
              <a:buNone/>
              <a:defRPr>
                <a:solidFill>
                  <a:schemeClr val="dk1"/>
                </a:solidFill>
              </a:defRPr>
            </a:lvl2pPr>
            <a:lvl3pPr lvl="2" rtl="0">
              <a:spcBef>
                <a:spcPts val="500"/>
              </a:spcBef>
              <a:spcAft>
                <a:spcPts val="0"/>
              </a:spcAft>
              <a:buClr>
                <a:schemeClr val="dk1"/>
              </a:buClr>
              <a:buSzPts val="1200"/>
              <a:buNone/>
              <a:defRPr>
                <a:solidFill>
                  <a:schemeClr val="dk1"/>
                </a:solidFill>
              </a:defRPr>
            </a:lvl3pPr>
            <a:lvl4pPr lvl="3" rtl="0">
              <a:spcBef>
                <a:spcPts val="500"/>
              </a:spcBef>
              <a:spcAft>
                <a:spcPts val="0"/>
              </a:spcAft>
              <a:buClr>
                <a:schemeClr val="dk1"/>
              </a:buClr>
              <a:buSzPts val="1200"/>
              <a:buNone/>
              <a:defRPr>
                <a:solidFill>
                  <a:schemeClr val="dk1"/>
                </a:solidFill>
              </a:defRPr>
            </a:lvl4pPr>
            <a:lvl5pPr lvl="4" rtl="0">
              <a:spcBef>
                <a:spcPts val="500"/>
              </a:spcBef>
              <a:spcAft>
                <a:spcPts val="0"/>
              </a:spcAft>
              <a:buClr>
                <a:schemeClr val="dk1"/>
              </a:buClr>
              <a:buSzPts val="1200"/>
              <a:buNone/>
              <a:defRPr>
                <a:solidFill>
                  <a:schemeClr val="dk1"/>
                </a:solidFill>
              </a:defRPr>
            </a:lvl5pPr>
            <a:lvl6pPr lvl="5" rtl="0">
              <a:spcBef>
                <a:spcPts val="500"/>
              </a:spcBef>
              <a:spcAft>
                <a:spcPts val="0"/>
              </a:spcAft>
              <a:buClr>
                <a:schemeClr val="dk1"/>
              </a:buClr>
              <a:buSzPts val="1200"/>
              <a:buNone/>
              <a:defRPr>
                <a:solidFill>
                  <a:schemeClr val="dk1"/>
                </a:solidFill>
              </a:defRPr>
            </a:lvl6pPr>
            <a:lvl7pPr lvl="6" rtl="0">
              <a:spcBef>
                <a:spcPts val="500"/>
              </a:spcBef>
              <a:spcAft>
                <a:spcPts val="0"/>
              </a:spcAft>
              <a:buClr>
                <a:schemeClr val="dk1"/>
              </a:buClr>
              <a:buSzPts val="1200"/>
              <a:buNone/>
              <a:defRPr>
                <a:solidFill>
                  <a:schemeClr val="dk1"/>
                </a:solidFill>
              </a:defRPr>
            </a:lvl7pPr>
            <a:lvl8pPr lvl="7" rtl="0">
              <a:spcBef>
                <a:spcPts val="500"/>
              </a:spcBef>
              <a:spcAft>
                <a:spcPts val="0"/>
              </a:spcAft>
              <a:buClr>
                <a:schemeClr val="dk1"/>
              </a:buClr>
              <a:buSzPts val="1200"/>
              <a:buNone/>
              <a:defRPr>
                <a:solidFill>
                  <a:schemeClr val="dk1"/>
                </a:solidFill>
              </a:defRPr>
            </a:lvl8pPr>
            <a:lvl9pPr lvl="8" rtl="0">
              <a:spcBef>
                <a:spcPts val="500"/>
              </a:spcBef>
              <a:spcAft>
                <a:spcPts val="500"/>
              </a:spcAft>
              <a:buClr>
                <a:schemeClr val="dk1"/>
              </a:buClr>
              <a:buSzPts val="1200"/>
              <a:buNone/>
              <a:defRPr>
                <a:solidFill>
                  <a:schemeClr val="dk1"/>
                </a:solidFill>
              </a:defRPr>
            </a:lvl9pPr>
          </a:lstStyle>
          <a:p/>
        </p:txBody>
      </p:sp>
      <p:sp>
        <p:nvSpPr>
          <p:cNvPr id="267" name="Google Shape;267;p30"/>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dk1"/>
                </a:solidFill>
                <a:latin typeface="Rubik"/>
                <a:ea typeface="Rubik"/>
                <a:cs typeface="Rubik"/>
                <a:sym typeface="Rubik"/>
              </a:defRPr>
            </a:lvl1pPr>
            <a:lvl2pPr lvl="1" rtl="0" algn="r">
              <a:buNone/>
              <a:defRPr sz="800">
                <a:solidFill>
                  <a:schemeClr val="dk1"/>
                </a:solidFill>
                <a:latin typeface="Rubik"/>
                <a:ea typeface="Rubik"/>
                <a:cs typeface="Rubik"/>
                <a:sym typeface="Rubik"/>
              </a:defRPr>
            </a:lvl2pPr>
            <a:lvl3pPr lvl="2" rtl="0" algn="r">
              <a:buNone/>
              <a:defRPr sz="800">
                <a:solidFill>
                  <a:schemeClr val="dk1"/>
                </a:solidFill>
                <a:latin typeface="Rubik"/>
                <a:ea typeface="Rubik"/>
                <a:cs typeface="Rubik"/>
                <a:sym typeface="Rubik"/>
              </a:defRPr>
            </a:lvl3pPr>
            <a:lvl4pPr lvl="3" rtl="0" algn="r">
              <a:buNone/>
              <a:defRPr sz="800">
                <a:solidFill>
                  <a:schemeClr val="dk1"/>
                </a:solidFill>
                <a:latin typeface="Rubik"/>
                <a:ea typeface="Rubik"/>
                <a:cs typeface="Rubik"/>
                <a:sym typeface="Rubik"/>
              </a:defRPr>
            </a:lvl4pPr>
            <a:lvl5pPr lvl="4" rtl="0" algn="r">
              <a:buNone/>
              <a:defRPr sz="800">
                <a:solidFill>
                  <a:schemeClr val="dk1"/>
                </a:solidFill>
                <a:latin typeface="Rubik"/>
                <a:ea typeface="Rubik"/>
                <a:cs typeface="Rubik"/>
                <a:sym typeface="Rubik"/>
              </a:defRPr>
            </a:lvl5pPr>
            <a:lvl6pPr lvl="5" rtl="0" algn="r">
              <a:buNone/>
              <a:defRPr sz="800">
                <a:solidFill>
                  <a:schemeClr val="dk1"/>
                </a:solidFill>
                <a:latin typeface="Rubik"/>
                <a:ea typeface="Rubik"/>
                <a:cs typeface="Rubik"/>
                <a:sym typeface="Rubik"/>
              </a:defRPr>
            </a:lvl6pPr>
            <a:lvl7pPr lvl="6" rtl="0" algn="r">
              <a:buNone/>
              <a:defRPr sz="800">
                <a:solidFill>
                  <a:schemeClr val="dk1"/>
                </a:solidFill>
                <a:latin typeface="Rubik"/>
                <a:ea typeface="Rubik"/>
                <a:cs typeface="Rubik"/>
                <a:sym typeface="Rubik"/>
              </a:defRPr>
            </a:lvl7pPr>
            <a:lvl8pPr lvl="7" rtl="0" algn="r">
              <a:buNone/>
              <a:defRPr sz="800">
                <a:solidFill>
                  <a:schemeClr val="dk1"/>
                </a:solidFill>
                <a:latin typeface="Rubik"/>
                <a:ea typeface="Rubik"/>
                <a:cs typeface="Rubik"/>
                <a:sym typeface="Rubik"/>
              </a:defRPr>
            </a:lvl8pPr>
            <a:lvl9pPr lvl="8" rtl="0" algn="r">
              <a:buNone/>
              <a:defRPr sz="800">
                <a:solidFill>
                  <a:schemeClr val="dk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pic>
        <p:nvPicPr>
          <p:cNvPr id="268" name="Google Shape;268;p30"/>
          <p:cNvPicPr preferRelativeResize="0"/>
          <p:nvPr/>
        </p:nvPicPr>
        <p:blipFill>
          <a:blip r:embed="rId2">
            <a:alphaModFix/>
          </a:blip>
          <a:stretch>
            <a:fillRect/>
          </a:stretch>
        </p:blipFill>
        <p:spPr>
          <a:xfrm>
            <a:off x="7620012" y="4610650"/>
            <a:ext cx="1103976" cy="2422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2_1">
    <p:bg>
      <p:bgPr>
        <a:solidFill>
          <a:schemeClr val="lt1"/>
        </a:solidFill>
      </p:bgPr>
    </p:bg>
    <p:spTree>
      <p:nvGrpSpPr>
        <p:cNvPr id="17" name="Shape 17"/>
        <p:cNvGrpSpPr/>
        <p:nvPr/>
      </p:nvGrpSpPr>
      <p:grpSpPr>
        <a:xfrm>
          <a:off x="0" y="0"/>
          <a:ext cx="0" cy="0"/>
          <a:chOff x="0" y="0"/>
          <a:chExt cx="0" cy="0"/>
        </a:xfrm>
      </p:grpSpPr>
      <p:sp>
        <p:nvSpPr>
          <p:cNvPr id="18" name="Google Shape;18;p4"/>
          <p:cNvSpPr txBox="1"/>
          <p:nvPr>
            <p:ph type="ctrTitle"/>
          </p:nvPr>
        </p:nvSpPr>
        <p:spPr>
          <a:xfrm>
            <a:off x="635150" y="2186100"/>
            <a:ext cx="7919400" cy="7713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4000"/>
              <a:buNone/>
              <a:defRPr sz="4000">
                <a:solidFill>
                  <a:schemeClr val="dk1"/>
                </a:solidFill>
              </a:defRPr>
            </a:lvl1pPr>
            <a:lvl2pPr lvl="1" rtl="0">
              <a:spcBef>
                <a:spcPts val="0"/>
              </a:spcBef>
              <a:spcAft>
                <a:spcPts val="0"/>
              </a:spcAft>
              <a:buClr>
                <a:schemeClr val="dk1"/>
              </a:buClr>
              <a:buSzPts val="4000"/>
              <a:buNone/>
              <a:defRPr sz="4000">
                <a:solidFill>
                  <a:schemeClr val="dk1"/>
                </a:solidFill>
              </a:defRPr>
            </a:lvl2pPr>
            <a:lvl3pPr lvl="2" rtl="0">
              <a:spcBef>
                <a:spcPts val="0"/>
              </a:spcBef>
              <a:spcAft>
                <a:spcPts val="0"/>
              </a:spcAft>
              <a:buClr>
                <a:schemeClr val="dk1"/>
              </a:buClr>
              <a:buSzPts val="4000"/>
              <a:buNone/>
              <a:defRPr sz="4000">
                <a:solidFill>
                  <a:schemeClr val="dk1"/>
                </a:solidFill>
              </a:defRPr>
            </a:lvl3pPr>
            <a:lvl4pPr lvl="3" rtl="0">
              <a:spcBef>
                <a:spcPts val="0"/>
              </a:spcBef>
              <a:spcAft>
                <a:spcPts val="0"/>
              </a:spcAft>
              <a:buClr>
                <a:schemeClr val="dk1"/>
              </a:buClr>
              <a:buSzPts val="4000"/>
              <a:buNone/>
              <a:defRPr sz="4000">
                <a:solidFill>
                  <a:schemeClr val="dk1"/>
                </a:solidFill>
              </a:defRPr>
            </a:lvl4pPr>
            <a:lvl5pPr lvl="4" rtl="0">
              <a:spcBef>
                <a:spcPts val="0"/>
              </a:spcBef>
              <a:spcAft>
                <a:spcPts val="0"/>
              </a:spcAft>
              <a:buClr>
                <a:schemeClr val="dk1"/>
              </a:buClr>
              <a:buSzPts val="4000"/>
              <a:buNone/>
              <a:defRPr sz="4000">
                <a:solidFill>
                  <a:schemeClr val="dk1"/>
                </a:solidFill>
              </a:defRPr>
            </a:lvl5pPr>
            <a:lvl6pPr lvl="5" rtl="0">
              <a:spcBef>
                <a:spcPts val="0"/>
              </a:spcBef>
              <a:spcAft>
                <a:spcPts val="0"/>
              </a:spcAft>
              <a:buClr>
                <a:schemeClr val="dk1"/>
              </a:buClr>
              <a:buSzPts val="4000"/>
              <a:buNone/>
              <a:defRPr sz="4000">
                <a:solidFill>
                  <a:schemeClr val="dk1"/>
                </a:solidFill>
              </a:defRPr>
            </a:lvl6pPr>
            <a:lvl7pPr lvl="6" rtl="0">
              <a:spcBef>
                <a:spcPts val="0"/>
              </a:spcBef>
              <a:spcAft>
                <a:spcPts val="0"/>
              </a:spcAft>
              <a:buClr>
                <a:schemeClr val="dk1"/>
              </a:buClr>
              <a:buSzPts val="4000"/>
              <a:buNone/>
              <a:defRPr sz="4000">
                <a:solidFill>
                  <a:schemeClr val="dk1"/>
                </a:solidFill>
              </a:defRPr>
            </a:lvl7pPr>
            <a:lvl8pPr lvl="7" rtl="0">
              <a:spcBef>
                <a:spcPts val="0"/>
              </a:spcBef>
              <a:spcAft>
                <a:spcPts val="0"/>
              </a:spcAft>
              <a:buClr>
                <a:schemeClr val="dk1"/>
              </a:buClr>
              <a:buSzPts val="4000"/>
              <a:buNone/>
              <a:defRPr sz="4000">
                <a:solidFill>
                  <a:schemeClr val="dk1"/>
                </a:solidFill>
              </a:defRPr>
            </a:lvl8pPr>
            <a:lvl9pPr lvl="8" rtl="0">
              <a:spcBef>
                <a:spcPts val="0"/>
              </a:spcBef>
              <a:spcAft>
                <a:spcPts val="0"/>
              </a:spcAft>
              <a:buClr>
                <a:schemeClr val="dk1"/>
              </a:buClr>
              <a:buSzPts val="4000"/>
              <a:buNone/>
              <a:defRPr sz="4000">
                <a:solidFill>
                  <a:schemeClr val="dk1"/>
                </a:solidFill>
              </a:defRPr>
            </a:lvl9pPr>
          </a:lstStyle>
          <a:p/>
        </p:txBody>
      </p:sp>
      <p:sp>
        <p:nvSpPr>
          <p:cNvPr id="19" name="Google Shape;19;p4"/>
          <p:cNvSpPr txBox="1"/>
          <p:nvPr>
            <p:ph idx="1" type="subTitle"/>
          </p:nvPr>
        </p:nvSpPr>
        <p:spPr>
          <a:xfrm>
            <a:off x="635150" y="2957400"/>
            <a:ext cx="7856700" cy="5061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1"/>
              </a:buClr>
              <a:buSzPts val="1500"/>
              <a:buNone/>
              <a:defRPr sz="1500">
                <a:solidFill>
                  <a:schemeClr val="dk1"/>
                </a:solidFill>
              </a:defRPr>
            </a:lvl1pPr>
            <a:lvl2pPr lvl="1" rtl="0">
              <a:lnSpc>
                <a:spcPct val="100000"/>
              </a:lnSpc>
              <a:spcBef>
                <a:spcPts val="0"/>
              </a:spcBef>
              <a:spcAft>
                <a:spcPts val="0"/>
              </a:spcAft>
              <a:buClr>
                <a:schemeClr val="dk1"/>
              </a:buClr>
              <a:buSzPts val="1500"/>
              <a:buNone/>
              <a:defRPr sz="1500">
                <a:solidFill>
                  <a:schemeClr val="dk1"/>
                </a:solidFill>
              </a:defRPr>
            </a:lvl2pPr>
            <a:lvl3pPr lvl="2" rtl="0">
              <a:lnSpc>
                <a:spcPct val="100000"/>
              </a:lnSpc>
              <a:spcBef>
                <a:spcPts val="0"/>
              </a:spcBef>
              <a:spcAft>
                <a:spcPts val="0"/>
              </a:spcAft>
              <a:buClr>
                <a:schemeClr val="dk1"/>
              </a:buClr>
              <a:buSzPts val="1500"/>
              <a:buNone/>
              <a:defRPr sz="1500">
                <a:solidFill>
                  <a:schemeClr val="dk1"/>
                </a:solidFill>
              </a:defRPr>
            </a:lvl3pPr>
            <a:lvl4pPr lvl="3" rtl="0">
              <a:lnSpc>
                <a:spcPct val="100000"/>
              </a:lnSpc>
              <a:spcBef>
                <a:spcPts val="0"/>
              </a:spcBef>
              <a:spcAft>
                <a:spcPts val="0"/>
              </a:spcAft>
              <a:buClr>
                <a:schemeClr val="dk1"/>
              </a:buClr>
              <a:buSzPts val="1500"/>
              <a:buNone/>
              <a:defRPr sz="1500">
                <a:solidFill>
                  <a:schemeClr val="dk1"/>
                </a:solidFill>
              </a:defRPr>
            </a:lvl4pPr>
            <a:lvl5pPr lvl="4" rtl="0">
              <a:lnSpc>
                <a:spcPct val="100000"/>
              </a:lnSpc>
              <a:spcBef>
                <a:spcPts val="0"/>
              </a:spcBef>
              <a:spcAft>
                <a:spcPts val="0"/>
              </a:spcAft>
              <a:buClr>
                <a:schemeClr val="dk1"/>
              </a:buClr>
              <a:buSzPts val="1500"/>
              <a:buNone/>
              <a:defRPr sz="1500">
                <a:solidFill>
                  <a:schemeClr val="dk1"/>
                </a:solidFill>
              </a:defRPr>
            </a:lvl5pPr>
            <a:lvl6pPr lvl="5" rtl="0">
              <a:lnSpc>
                <a:spcPct val="100000"/>
              </a:lnSpc>
              <a:spcBef>
                <a:spcPts val="0"/>
              </a:spcBef>
              <a:spcAft>
                <a:spcPts val="0"/>
              </a:spcAft>
              <a:buClr>
                <a:schemeClr val="dk1"/>
              </a:buClr>
              <a:buSzPts val="1500"/>
              <a:buNone/>
              <a:defRPr sz="1500">
                <a:solidFill>
                  <a:schemeClr val="dk1"/>
                </a:solidFill>
              </a:defRPr>
            </a:lvl6pPr>
            <a:lvl7pPr lvl="6" rtl="0">
              <a:lnSpc>
                <a:spcPct val="100000"/>
              </a:lnSpc>
              <a:spcBef>
                <a:spcPts val="0"/>
              </a:spcBef>
              <a:spcAft>
                <a:spcPts val="0"/>
              </a:spcAft>
              <a:buClr>
                <a:schemeClr val="dk1"/>
              </a:buClr>
              <a:buSzPts val="1500"/>
              <a:buNone/>
              <a:defRPr sz="1500">
                <a:solidFill>
                  <a:schemeClr val="dk1"/>
                </a:solidFill>
              </a:defRPr>
            </a:lvl7pPr>
            <a:lvl8pPr lvl="7" rtl="0">
              <a:lnSpc>
                <a:spcPct val="100000"/>
              </a:lnSpc>
              <a:spcBef>
                <a:spcPts val="0"/>
              </a:spcBef>
              <a:spcAft>
                <a:spcPts val="0"/>
              </a:spcAft>
              <a:buClr>
                <a:schemeClr val="dk1"/>
              </a:buClr>
              <a:buSzPts val="1500"/>
              <a:buNone/>
              <a:defRPr sz="1500">
                <a:solidFill>
                  <a:schemeClr val="dk1"/>
                </a:solidFill>
              </a:defRPr>
            </a:lvl8pPr>
            <a:lvl9pPr lvl="8" rtl="0">
              <a:lnSpc>
                <a:spcPct val="100000"/>
              </a:lnSpc>
              <a:spcBef>
                <a:spcPts val="0"/>
              </a:spcBef>
              <a:spcAft>
                <a:spcPts val="0"/>
              </a:spcAft>
              <a:buClr>
                <a:schemeClr val="dk1"/>
              </a:buClr>
              <a:buSzPts val="1500"/>
              <a:buNone/>
              <a:defRPr sz="1500">
                <a:solidFill>
                  <a:schemeClr val="dk1"/>
                </a:solidFill>
              </a:defRPr>
            </a:lvl9pPr>
          </a:lstStyle>
          <a:p/>
        </p:txBody>
      </p:sp>
      <p:pic>
        <p:nvPicPr>
          <p:cNvPr id="20" name="Google Shape;20;p4"/>
          <p:cNvPicPr preferRelativeResize="0"/>
          <p:nvPr/>
        </p:nvPicPr>
        <p:blipFill rotWithShape="1">
          <a:blip r:embed="rId2">
            <a:alphaModFix/>
          </a:blip>
          <a:srcRect b="0" l="0" r="0" t="14420"/>
          <a:stretch/>
        </p:blipFill>
        <p:spPr>
          <a:xfrm>
            <a:off x="429350" y="0"/>
            <a:ext cx="1432100" cy="186267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Page">
  <p:cSld name="TITLE_AND_BODY_1">
    <p:bg>
      <p:bgPr>
        <a:solidFill>
          <a:schemeClr val="lt1"/>
        </a:solidFill>
      </p:bgPr>
    </p:bg>
    <p:spTree>
      <p:nvGrpSpPr>
        <p:cNvPr id="269" name="Shape 269"/>
        <p:cNvGrpSpPr/>
        <p:nvPr/>
      </p:nvGrpSpPr>
      <p:grpSpPr>
        <a:xfrm>
          <a:off x="0" y="0"/>
          <a:ext cx="0" cy="0"/>
          <a:chOff x="0" y="0"/>
          <a:chExt cx="0" cy="0"/>
        </a:xfrm>
      </p:grpSpPr>
      <p:sp>
        <p:nvSpPr>
          <p:cNvPr id="270" name="Google Shape;270;p31"/>
          <p:cNvSpPr/>
          <p:nvPr/>
        </p:nvSpPr>
        <p:spPr>
          <a:xfrm>
            <a:off x="0" y="0"/>
            <a:ext cx="9144000" cy="861000"/>
          </a:xfrm>
          <a:prstGeom prst="rect">
            <a:avLst/>
          </a:prstGeom>
          <a:solidFill>
            <a:srgbClr val="000000">
              <a:alpha val="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1"/>
          <p:cNvSpPr/>
          <p:nvPr>
            <p:ph idx="2" type="pic"/>
          </p:nvPr>
        </p:nvSpPr>
        <p:spPr>
          <a:xfrm>
            <a:off x="1256800" y="1642900"/>
            <a:ext cx="1169400" cy="1202100"/>
          </a:xfrm>
          <a:prstGeom prst="rect">
            <a:avLst/>
          </a:prstGeom>
          <a:noFill/>
          <a:ln>
            <a:noFill/>
          </a:ln>
        </p:spPr>
      </p:sp>
      <p:sp>
        <p:nvSpPr>
          <p:cNvPr id="272" name="Google Shape;272;p31"/>
          <p:cNvSpPr/>
          <p:nvPr>
            <p:ph idx="3" type="pic"/>
          </p:nvPr>
        </p:nvSpPr>
        <p:spPr>
          <a:xfrm>
            <a:off x="2622050" y="1642900"/>
            <a:ext cx="1169400" cy="1202100"/>
          </a:xfrm>
          <a:prstGeom prst="rect">
            <a:avLst/>
          </a:prstGeom>
          <a:noFill/>
          <a:ln>
            <a:noFill/>
          </a:ln>
        </p:spPr>
      </p:sp>
      <p:sp>
        <p:nvSpPr>
          <p:cNvPr id="273" name="Google Shape;273;p31"/>
          <p:cNvSpPr/>
          <p:nvPr>
            <p:ph idx="4" type="pic"/>
          </p:nvPr>
        </p:nvSpPr>
        <p:spPr>
          <a:xfrm>
            <a:off x="3987300" y="1642900"/>
            <a:ext cx="1169400" cy="1202100"/>
          </a:xfrm>
          <a:prstGeom prst="rect">
            <a:avLst/>
          </a:prstGeom>
          <a:noFill/>
          <a:ln>
            <a:noFill/>
          </a:ln>
        </p:spPr>
      </p:sp>
      <p:sp>
        <p:nvSpPr>
          <p:cNvPr id="274" name="Google Shape;274;p31"/>
          <p:cNvSpPr/>
          <p:nvPr>
            <p:ph idx="5" type="pic"/>
          </p:nvPr>
        </p:nvSpPr>
        <p:spPr>
          <a:xfrm>
            <a:off x="5352550" y="1642900"/>
            <a:ext cx="1169400" cy="1202100"/>
          </a:xfrm>
          <a:prstGeom prst="rect">
            <a:avLst/>
          </a:prstGeom>
          <a:noFill/>
          <a:ln>
            <a:noFill/>
          </a:ln>
        </p:spPr>
      </p:sp>
      <p:sp>
        <p:nvSpPr>
          <p:cNvPr id="275" name="Google Shape;275;p31"/>
          <p:cNvSpPr/>
          <p:nvPr>
            <p:ph idx="6" type="pic"/>
          </p:nvPr>
        </p:nvSpPr>
        <p:spPr>
          <a:xfrm>
            <a:off x="6717800" y="1642900"/>
            <a:ext cx="1169400" cy="1202100"/>
          </a:xfrm>
          <a:prstGeom prst="rect">
            <a:avLst/>
          </a:prstGeom>
          <a:noFill/>
          <a:ln>
            <a:noFill/>
          </a:ln>
        </p:spPr>
      </p:sp>
      <p:sp>
        <p:nvSpPr>
          <p:cNvPr id="276" name="Google Shape;276;p31"/>
          <p:cNvSpPr/>
          <p:nvPr>
            <p:ph idx="7" type="pic"/>
          </p:nvPr>
        </p:nvSpPr>
        <p:spPr>
          <a:xfrm>
            <a:off x="1256800" y="3332650"/>
            <a:ext cx="1169400" cy="1202100"/>
          </a:xfrm>
          <a:prstGeom prst="rect">
            <a:avLst/>
          </a:prstGeom>
          <a:noFill/>
          <a:ln>
            <a:noFill/>
          </a:ln>
        </p:spPr>
      </p:sp>
      <p:sp>
        <p:nvSpPr>
          <p:cNvPr id="277" name="Google Shape;277;p31"/>
          <p:cNvSpPr/>
          <p:nvPr>
            <p:ph idx="8" type="pic"/>
          </p:nvPr>
        </p:nvSpPr>
        <p:spPr>
          <a:xfrm>
            <a:off x="2622050" y="3332650"/>
            <a:ext cx="1169400" cy="1202100"/>
          </a:xfrm>
          <a:prstGeom prst="rect">
            <a:avLst/>
          </a:prstGeom>
          <a:noFill/>
          <a:ln>
            <a:noFill/>
          </a:ln>
        </p:spPr>
      </p:sp>
      <p:sp>
        <p:nvSpPr>
          <p:cNvPr id="278" name="Google Shape;278;p31"/>
          <p:cNvSpPr/>
          <p:nvPr>
            <p:ph idx="9" type="pic"/>
          </p:nvPr>
        </p:nvSpPr>
        <p:spPr>
          <a:xfrm>
            <a:off x="3987300" y="3332650"/>
            <a:ext cx="1169400" cy="1202100"/>
          </a:xfrm>
          <a:prstGeom prst="rect">
            <a:avLst/>
          </a:prstGeom>
          <a:noFill/>
          <a:ln>
            <a:noFill/>
          </a:ln>
        </p:spPr>
      </p:sp>
      <p:sp>
        <p:nvSpPr>
          <p:cNvPr id="279" name="Google Shape;279;p31"/>
          <p:cNvSpPr/>
          <p:nvPr>
            <p:ph idx="13" type="pic"/>
          </p:nvPr>
        </p:nvSpPr>
        <p:spPr>
          <a:xfrm>
            <a:off x="5352550" y="3332650"/>
            <a:ext cx="1169400" cy="1202100"/>
          </a:xfrm>
          <a:prstGeom prst="rect">
            <a:avLst/>
          </a:prstGeom>
          <a:noFill/>
          <a:ln>
            <a:noFill/>
          </a:ln>
        </p:spPr>
      </p:sp>
      <p:sp>
        <p:nvSpPr>
          <p:cNvPr id="280" name="Google Shape;280;p31"/>
          <p:cNvSpPr/>
          <p:nvPr>
            <p:ph idx="14" type="pic"/>
          </p:nvPr>
        </p:nvSpPr>
        <p:spPr>
          <a:xfrm>
            <a:off x="6717800" y="3332650"/>
            <a:ext cx="1169400" cy="1202100"/>
          </a:xfrm>
          <a:prstGeom prst="rect">
            <a:avLst/>
          </a:prstGeom>
          <a:noFill/>
          <a:ln>
            <a:noFill/>
          </a:ln>
        </p:spPr>
      </p:sp>
      <p:sp>
        <p:nvSpPr>
          <p:cNvPr id="281" name="Google Shape;281;p31"/>
          <p:cNvSpPr txBox="1"/>
          <p:nvPr>
            <p:ph idx="1" type="subTitle"/>
          </p:nvPr>
        </p:nvSpPr>
        <p:spPr>
          <a:xfrm>
            <a:off x="1256800" y="2785125"/>
            <a:ext cx="1169400" cy="318900"/>
          </a:xfrm>
          <a:prstGeom prst="rect">
            <a:avLst/>
          </a:prstGeom>
        </p:spPr>
        <p:txBody>
          <a:bodyPr anchorCtr="0" anchor="t" bIns="0" lIns="0" spcFirstLastPara="1" rIns="0" wrap="square" tIns="72000">
            <a:noAutofit/>
          </a:bodyPr>
          <a:lstStyle>
            <a:lvl1pPr lvl="0">
              <a:spcBef>
                <a:spcPts val="0"/>
              </a:spcBef>
              <a:spcAft>
                <a:spcPts val="0"/>
              </a:spcAft>
              <a:buClr>
                <a:schemeClr val="dk1"/>
              </a:buClr>
              <a:buSzPts val="900"/>
              <a:buNone/>
              <a:defRPr sz="900">
                <a:solidFill>
                  <a:schemeClr val="dk1"/>
                </a:solidFill>
              </a:defRPr>
            </a:lvl1pPr>
            <a:lvl2pPr lvl="1">
              <a:spcBef>
                <a:spcPts val="0"/>
              </a:spcBef>
              <a:spcAft>
                <a:spcPts val="0"/>
              </a:spcAft>
              <a:buClr>
                <a:schemeClr val="dk1"/>
              </a:buClr>
              <a:buSzPts val="900"/>
              <a:buNone/>
              <a:defRPr sz="900">
                <a:solidFill>
                  <a:schemeClr val="dk1"/>
                </a:solidFill>
              </a:defRPr>
            </a:lvl2pPr>
            <a:lvl3pPr lvl="2">
              <a:spcBef>
                <a:spcPts val="0"/>
              </a:spcBef>
              <a:spcAft>
                <a:spcPts val="0"/>
              </a:spcAft>
              <a:buClr>
                <a:schemeClr val="dk1"/>
              </a:buClr>
              <a:buSzPts val="900"/>
              <a:buNone/>
              <a:defRPr sz="900">
                <a:solidFill>
                  <a:schemeClr val="dk1"/>
                </a:solidFill>
              </a:defRPr>
            </a:lvl3pPr>
            <a:lvl4pPr lvl="3">
              <a:spcBef>
                <a:spcPts val="0"/>
              </a:spcBef>
              <a:spcAft>
                <a:spcPts val="0"/>
              </a:spcAft>
              <a:buClr>
                <a:schemeClr val="dk1"/>
              </a:buClr>
              <a:buSzPts val="900"/>
              <a:buNone/>
              <a:defRPr sz="900">
                <a:solidFill>
                  <a:schemeClr val="dk1"/>
                </a:solidFill>
              </a:defRPr>
            </a:lvl4pPr>
            <a:lvl5pPr lvl="4">
              <a:spcBef>
                <a:spcPts val="0"/>
              </a:spcBef>
              <a:spcAft>
                <a:spcPts val="0"/>
              </a:spcAft>
              <a:buClr>
                <a:schemeClr val="dk1"/>
              </a:buClr>
              <a:buSzPts val="900"/>
              <a:buNone/>
              <a:defRPr sz="900">
                <a:solidFill>
                  <a:schemeClr val="dk1"/>
                </a:solidFill>
              </a:defRPr>
            </a:lvl5pPr>
            <a:lvl6pPr lvl="5">
              <a:spcBef>
                <a:spcPts val="0"/>
              </a:spcBef>
              <a:spcAft>
                <a:spcPts val="0"/>
              </a:spcAft>
              <a:buClr>
                <a:schemeClr val="dk1"/>
              </a:buClr>
              <a:buSzPts val="900"/>
              <a:buNone/>
              <a:defRPr sz="900">
                <a:solidFill>
                  <a:schemeClr val="dk1"/>
                </a:solidFill>
              </a:defRPr>
            </a:lvl6pPr>
            <a:lvl7pPr lvl="6">
              <a:spcBef>
                <a:spcPts val="0"/>
              </a:spcBef>
              <a:spcAft>
                <a:spcPts val="0"/>
              </a:spcAft>
              <a:buClr>
                <a:schemeClr val="dk1"/>
              </a:buClr>
              <a:buSzPts val="900"/>
              <a:buNone/>
              <a:defRPr sz="900">
                <a:solidFill>
                  <a:schemeClr val="dk1"/>
                </a:solidFill>
              </a:defRPr>
            </a:lvl7pPr>
            <a:lvl8pPr lvl="7">
              <a:spcBef>
                <a:spcPts val="0"/>
              </a:spcBef>
              <a:spcAft>
                <a:spcPts val="0"/>
              </a:spcAft>
              <a:buClr>
                <a:schemeClr val="dk1"/>
              </a:buClr>
              <a:buSzPts val="900"/>
              <a:buNone/>
              <a:defRPr sz="900">
                <a:solidFill>
                  <a:schemeClr val="dk1"/>
                </a:solidFill>
              </a:defRPr>
            </a:lvl8pPr>
            <a:lvl9pPr lvl="8">
              <a:spcBef>
                <a:spcPts val="0"/>
              </a:spcBef>
              <a:spcAft>
                <a:spcPts val="0"/>
              </a:spcAft>
              <a:buClr>
                <a:schemeClr val="dk1"/>
              </a:buClr>
              <a:buSzPts val="900"/>
              <a:buNone/>
              <a:defRPr sz="900">
                <a:solidFill>
                  <a:schemeClr val="dk1"/>
                </a:solidFill>
              </a:defRPr>
            </a:lvl9pPr>
          </a:lstStyle>
          <a:p/>
        </p:txBody>
      </p:sp>
      <p:sp>
        <p:nvSpPr>
          <p:cNvPr id="282" name="Google Shape;282;p31"/>
          <p:cNvSpPr txBox="1"/>
          <p:nvPr>
            <p:ph idx="15" type="subTitle"/>
          </p:nvPr>
        </p:nvSpPr>
        <p:spPr>
          <a:xfrm>
            <a:off x="2622050" y="2793300"/>
            <a:ext cx="1169400" cy="318900"/>
          </a:xfrm>
          <a:prstGeom prst="rect">
            <a:avLst/>
          </a:prstGeom>
        </p:spPr>
        <p:txBody>
          <a:bodyPr anchorCtr="0" anchor="t" bIns="0" lIns="0" spcFirstLastPara="1" rIns="0" wrap="square" tIns="72000">
            <a:noAutofit/>
          </a:bodyPr>
          <a:lstStyle>
            <a:lvl1pPr lvl="0" rtl="0">
              <a:spcBef>
                <a:spcPts val="0"/>
              </a:spcBef>
              <a:spcAft>
                <a:spcPts val="0"/>
              </a:spcAft>
              <a:buClr>
                <a:schemeClr val="dk1"/>
              </a:buClr>
              <a:buSzPts val="900"/>
              <a:buNone/>
              <a:defRPr sz="900">
                <a:solidFill>
                  <a:schemeClr val="dk1"/>
                </a:solidFill>
              </a:defRPr>
            </a:lvl1pPr>
            <a:lvl2pPr lvl="1" rtl="0">
              <a:spcBef>
                <a:spcPts val="0"/>
              </a:spcBef>
              <a:spcAft>
                <a:spcPts val="0"/>
              </a:spcAft>
              <a:buClr>
                <a:schemeClr val="dk1"/>
              </a:buClr>
              <a:buSzPts val="900"/>
              <a:buNone/>
              <a:defRPr sz="900">
                <a:solidFill>
                  <a:schemeClr val="dk1"/>
                </a:solidFill>
              </a:defRPr>
            </a:lvl2pPr>
            <a:lvl3pPr lvl="2" rtl="0">
              <a:spcBef>
                <a:spcPts val="0"/>
              </a:spcBef>
              <a:spcAft>
                <a:spcPts val="0"/>
              </a:spcAft>
              <a:buClr>
                <a:schemeClr val="dk1"/>
              </a:buClr>
              <a:buSzPts val="900"/>
              <a:buNone/>
              <a:defRPr sz="900">
                <a:solidFill>
                  <a:schemeClr val="dk1"/>
                </a:solidFill>
              </a:defRPr>
            </a:lvl3pPr>
            <a:lvl4pPr lvl="3" rtl="0">
              <a:spcBef>
                <a:spcPts val="0"/>
              </a:spcBef>
              <a:spcAft>
                <a:spcPts val="0"/>
              </a:spcAft>
              <a:buClr>
                <a:schemeClr val="dk1"/>
              </a:buClr>
              <a:buSzPts val="900"/>
              <a:buNone/>
              <a:defRPr sz="900">
                <a:solidFill>
                  <a:schemeClr val="dk1"/>
                </a:solidFill>
              </a:defRPr>
            </a:lvl4pPr>
            <a:lvl5pPr lvl="4" rtl="0">
              <a:spcBef>
                <a:spcPts val="0"/>
              </a:spcBef>
              <a:spcAft>
                <a:spcPts val="0"/>
              </a:spcAft>
              <a:buClr>
                <a:schemeClr val="dk1"/>
              </a:buClr>
              <a:buSzPts val="900"/>
              <a:buNone/>
              <a:defRPr sz="900">
                <a:solidFill>
                  <a:schemeClr val="dk1"/>
                </a:solidFill>
              </a:defRPr>
            </a:lvl5pPr>
            <a:lvl6pPr lvl="5" rtl="0">
              <a:spcBef>
                <a:spcPts val="0"/>
              </a:spcBef>
              <a:spcAft>
                <a:spcPts val="0"/>
              </a:spcAft>
              <a:buClr>
                <a:schemeClr val="dk1"/>
              </a:buClr>
              <a:buSzPts val="900"/>
              <a:buNone/>
              <a:defRPr sz="900">
                <a:solidFill>
                  <a:schemeClr val="dk1"/>
                </a:solidFill>
              </a:defRPr>
            </a:lvl6pPr>
            <a:lvl7pPr lvl="6" rtl="0">
              <a:spcBef>
                <a:spcPts val="0"/>
              </a:spcBef>
              <a:spcAft>
                <a:spcPts val="0"/>
              </a:spcAft>
              <a:buClr>
                <a:schemeClr val="dk1"/>
              </a:buClr>
              <a:buSzPts val="900"/>
              <a:buNone/>
              <a:defRPr sz="900">
                <a:solidFill>
                  <a:schemeClr val="dk1"/>
                </a:solidFill>
              </a:defRPr>
            </a:lvl7pPr>
            <a:lvl8pPr lvl="7" rtl="0">
              <a:spcBef>
                <a:spcPts val="0"/>
              </a:spcBef>
              <a:spcAft>
                <a:spcPts val="0"/>
              </a:spcAft>
              <a:buClr>
                <a:schemeClr val="dk1"/>
              </a:buClr>
              <a:buSzPts val="900"/>
              <a:buNone/>
              <a:defRPr sz="900">
                <a:solidFill>
                  <a:schemeClr val="dk1"/>
                </a:solidFill>
              </a:defRPr>
            </a:lvl8pPr>
            <a:lvl9pPr lvl="8" rtl="0">
              <a:spcBef>
                <a:spcPts val="0"/>
              </a:spcBef>
              <a:spcAft>
                <a:spcPts val="0"/>
              </a:spcAft>
              <a:buClr>
                <a:schemeClr val="dk1"/>
              </a:buClr>
              <a:buSzPts val="900"/>
              <a:buNone/>
              <a:defRPr sz="900">
                <a:solidFill>
                  <a:schemeClr val="dk1"/>
                </a:solidFill>
              </a:defRPr>
            </a:lvl9pPr>
          </a:lstStyle>
          <a:p/>
        </p:txBody>
      </p:sp>
      <p:sp>
        <p:nvSpPr>
          <p:cNvPr id="283" name="Google Shape;283;p31"/>
          <p:cNvSpPr txBox="1"/>
          <p:nvPr>
            <p:ph idx="16" type="subTitle"/>
          </p:nvPr>
        </p:nvSpPr>
        <p:spPr>
          <a:xfrm>
            <a:off x="3987300" y="2789213"/>
            <a:ext cx="1169400" cy="318900"/>
          </a:xfrm>
          <a:prstGeom prst="rect">
            <a:avLst/>
          </a:prstGeom>
        </p:spPr>
        <p:txBody>
          <a:bodyPr anchorCtr="0" anchor="t" bIns="0" lIns="0" spcFirstLastPara="1" rIns="0" wrap="square" tIns="72000">
            <a:noAutofit/>
          </a:bodyPr>
          <a:lstStyle>
            <a:lvl1pPr lvl="0" rtl="0">
              <a:spcBef>
                <a:spcPts val="0"/>
              </a:spcBef>
              <a:spcAft>
                <a:spcPts val="0"/>
              </a:spcAft>
              <a:buClr>
                <a:schemeClr val="dk1"/>
              </a:buClr>
              <a:buSzPts val="900"/>
              <a:buNone/>
              <a:defRPr sz="900">
                <a:solidFill>
                  <a:schemeClr val="dk1"/>
                </a:solidFill>
              </a:defRPr>
            </a:lvl1pPr>
            <a:lvl2pPr lvl="1" rtl="0">
              <a:spcBef>
                <a:spcPts val="0"/>
              </a:spcBef>
              <a:spcAft>
                <a:spcPts val="0"/>
              </a:spcAft>
              <a:buClr>
                <a:schemeClr val="dk1"/>
              </a:buClr>
              <a:buSzPts val="900"/>
              <a:buNone/>
              <a:defRPr sz="900">
                <a:solidFill>
                  <a:schemeClr val="dk1"/>
                </a:solidFill>
              </a:defRPr>
            </a:lvl2pPr>
            <a:lvl3pPr lvl="2" rtl="0">
              <a:spcBef>
                <a:spcPts val="0"/>
              </a:spcBef>
              <a:spcAft>
                <a:spcPts val="0"/>
              </a:spcAft>
              <a:buClr>
                <a:schemeClr val="dk1"/>
              </a:buClr>
              <a:buSzPts val="900"/>
              <a:buNone/>
              <a:defRPr sz="900">
                <a:solidFill>
                  <a:schemeClr val="dk1"/>
                </a:solidFill>
              </a:defRPr>
            </a:lvl3pPr>
            <a:lvl4pPr lvl="3" rtl="0">
              <a:spcBef>
                <a:spcPts val="0"/>
              </a:spcBef>
              <a:spcAft>
                <a:spcPts val="0"/>
              </a:spcAft>
              <a:buClr>
                <a:schemeClr val="dk1"/>
              </a:buClr>
              <a:buSzPts val="900"/>
              <a:buNone/>
              <a:defRPr sz="900">
                <a:solidFill>
                  <a:schemeClr val="dk1"/>
                </a:solidFill>
              </a:defRPr>
            </a:lvl4pPr>
            <a:lvl5pPr lvl="4" rtl="0">
              <a:spcBef>
                <a:spcPts val="0"/>
              </a:spcBef>
              <a:spcAft>
                <a:spcPts val="0"/>
              </a:spcAft>
              <a:buClr>
                <a:schemeClr val="dk1"/>
              </a:buClr>
              <a:buSzPts val="900"/>
              <a:buNone/>
              <a:defRPr sz="900">
                <a:solidFill>
                  <a:schemeClr val="dk1"/>
                </a:solidFill>
              </a:defRPr>
            </a:lvl5pPr>
            <a:lvl6pPr lvl="5" rtl="0">
              <a:spcBef>
                <a:spcPts val="0"/>
              </a:spcBef>
              <a:spcAft>
                <a:spcPts val="0"/>
              </a:spcAft>
              <a:buClr>
                <a:schemeClr val="dk1"/>
              </a:buClr>
              <a:buSzPts val="900"/>
              <a:buNone/>
              <a:defRPr sz="900">
                <a:solidFill>
                  <a:schemeClr val="dk1"/>
                </a:solidFill>
              </a:defRPr>
            </a:lvl6pPr>
            <a:lvl7pPr lvl="6" rtl="0">
              <a:spcBef>
                <a:spcPts val="0"/>
              </a:spcBef>
              <a:spcAft>
                <a:spcPts val="0"/>
              </a:spcAft>
              <a:buClr>
                <a:schemeClr val="dk1"/>
              </a:buClr>
              <a:buSzPts val="900"/>
              <a:buNone/>
              <a:defRPr sz="900">
                <a:solidFill>
                  <a:schemeClr val="dk1"/>
                </a:solidFill>
              </a:defRPr>
            </a:lvl7pPr>
            <a:lvl8pPr lvl="7" rtl="0">
              <a:spcBef>
                <a:spcPts val="0"/>
              </a:spcBef>
              <a:spcAft>
                <a:spcPts val="0"/>
              </a:spcAft>
              <a:buClr>
                <a:schemeClr val="dk1"/>
              </a:buClr>
              <a:buSzPts val="900"/>
              <a:buNone/>
              <a:defRPr sz="900">
                <a:solidFill>
                  <a:schemeClr val="dk1"/>
                </a:solidFill>
              </a:defRPr>
            </a:lvl8pPr>
            <a:lvl9pPr lvl="8" rtl="0">
              <a:spcBef>
                <a:spcPts val="0"/>
              </a:spcBef>
              <a:spcAft>
                <a:spcPts val="0"/>
              </a:spcAft>
              <a:buClr>
                <a:schemeClr val="dk1"/>
              </a:buClr>
              <a:buSzPts val="900"/>
              <a:buNone/>
              <a:defRPr sz="900">
                <a:solidFill>
                  <a:schemeClr val="dk1"/>
                </a:solidFill>
              </a:defRPr>
            </a:lvl9pPr>
          </a:lstStyle>
          <a:p/>
        </p:txBody>
      </p:sp>
      <p:sp>
        <p:nvSpPr>
          <p:cNvPr id="284" name="Google Shape;284;p31"/>
          <p:cNvSpPr txBox="1"/>
          <p:nvPr>
            <p:ph idx="17" type="subTitle"/>
          </p:nvPr>
        </p:nvSpPr>
        <p:spPr>
          <a:xfrm>
            <a:off x="5352550" y="2797388"/>
            <a:ext cx="1169400" cy="318900"/>
          </a:xfrm>
          <a:prstGeom prst="rect">
            <a:avLst/>
          </a:prstGeom>
        </p:spPr>
        <p:txBody>
          <a:bodyPr anchorCtr="0" anchor="t" bIns="0" lIns="0" spcFirstLastPara="1" rIns="0" wrap="square" tIns="72000">
            <a:noAutofit/>
          </a:bodyPr>
          <a:lstStyle>
            <a:lvl1pPr lvl="0" rtl="0">
              <a:spcBef>
                <a:spcPts val="0"/>
              </a:spcBef>
              <a:spcAft>
                <a:spcPts val="0"/>
              </a:spcAft>
              <a:buClr>
                <a:schemeClr val="dk1"/>
              </a:buClr>
              <a:buSzPts val="900"/>
              <a:buNone/>
              <a:defRPr sz="900">
                <a:solidFill>
                  <a:schemeClr val="dk1"/>
                </a:solidFill>
              </a:defRPr>
            </a:lvl1pPr>
            <a:lvl2pPr lvl="1" rtl="0">
              <a:spcBef>
                <a:spcPts val="0"/>
              </a:spcBef>
              <a:spcAft>
                <a:spcPts val="0"/>
              </a:spcAft>
              <a:buClr>
                <a:schemeClr val="dk1"/>
              </a:buClr>
              <a:buSzPts val="900"/>
              <a:buNone/>
              <a:defRPr sz="900">
                <a:solidFill>
                  <a:schemeClr val="dk1"/>
                </a:solidFill>
              </a:defRPr>
            </a:lvl2pPr>
            <a:lvl3pPr lvl="2" rtl="0">
              <a:spcBef>
                <a:spcPts val="0"/>
              </a:spcBef>
              <a:spcAft>
                <a:spcPts val="0"/>
              </a:spcAft>
              <a:buClr>
                <a:schemeClr val="dk1"/>
              </a:buClr>
              <a:buSzPts val="900"/>
              <a:buNone/>
              <a:defRPr sz="900">
                <a:solidFill>
                  <a:schemeClr val="dk1"/>
                </a:solidFill>
              </a:defRPr>
            </a:lvl3pPr>
            <a:lvl4pPr lvl="3" rtl="0">
              <a:spcBef>
                <a:spcPts val="0"/>
              </a:spcBef>
              <a:spcAft>
                <a:spcPts val="0"/>
              </a:spcAft>
              <a:buClr>
                <a:schemeClr val="dk1"/>
              </a:buClr>
              <a:buSzPts val="900"/>
              <a:buNone/>
              <a:defRPr sz="900">
                <a:solidFill>
                  <a:schemeClr val="dk1"/>
                </a:solidFill>
              </a:defRPr>
            </a:lvl4pPr>
            <a:lvl5pPr lvl="4" rtl="0">
              <a:spcBef>
                <a:spcPts val="0"/>
              </a:spcBef>
              <a:spcAft>
                <a:spcPts val="0"/>
              </a:spcAft>
              <a:buClr>
                <a:schemeClr val="dk1"/>
              </a:buClr>
              <a:buSzPts val="900"/>
              <a:buNone/>
              <a:defRPr sz="900">
                <a:solidFill>
                  <a:schemeClr val="dk1"/>
                </a:solidFill>
              </a:defRPr>
            </a:lvl5pPr>
            <a:lvl6pPr lvl="5" rtl="0">
              <a:spcBef>
                <a:spcPts val="0"/>
              </a:spcBef>
              <a:spcAft>
                <a:spcPts val="0"/>
              </a:spcAft>
              <a:buClr>
                <a:schemeClr val="dk1"/>
              </a:buClr>
              <a:buSzPts val="900"/>
              <a:buNone/>
              <a:defRPr sz="900">
                <a:solidFill>
                  <a:schemeClr val="dk1"/>
                </a:solidFill>
              </a:defRPr>
            </a:lvl6pPr>
            <a:lvl7pPr lvl="6" rtl="0">
              <a:spcBef>
                <a:spcPts val="0"/>
              </a:spcBef>
              <a:spcAft>
                <a:spcPts val="0"/>
              </a:spcAft>
              <a:buClr>
                <a:schemeClr val="dk1"/>
              </a:buClr>
              <a:buSzPts val="900"/>
              <a:buNone/>
              <a:defRPr sz="900">
                <a:solidFill>
                  <a:schemeClr val="dk1"/>
                </a:solidFill>
              </a:defRPr>
            </a:lvl7pPr>
            <a:lvl8pPr lvl="7" rtl="0">
              <a:spcBef>
                <a:spcPts val="0"/>
              </a:spcBef>
              <a:spcAft>
                <a:spcPts val="0"/>
              </a:spcAft>
              <a:buClr>
                <a:schemeClr val="dk1"/>
              </a:buClr>
              <a:buSzPts val="900"/>
              <a:buNone/>
              <a:defRPr sz="900">
                <a:solidFill>
                  <a:schemeClr val="dk1"/>
                </a:solidFill>
              </a:defRPr>
            </a:lvl8pPr>
            <a:lvl9pPr lvl="8" rtl="0">
              <a:spcBef>
                <a:spcPts val="0"/>
              </a:spcBef>
              <a:spcAft>
                <a:spcPts val="0"/>
              </a:spcAft>
              <a:buClr>
                <a:schemeClr val="dk1"/>
              </a:buClr>
              <a:buSzPts val="900"/>
              <a:buNone/>
              <a:defRPr sz="900">
                <a:solidFill>
                  <a:schemeClr val="dk1"/>
                </a:solidFill>
              </a:defRPr>
            </a:lvl9pPr>
          </a:lstStyle>
          <a:p/>
        </p:txBody>
      </p:sp>
      <p:sp>
        <p:nvSpPr>
          <p:cNvPr id="285" name="Google Shape;285;p31"/>
          <p:cNvSpPr txBox="1"/>
          <p:nvPr>
            <p:ph idx="18" type="subTitle"/>
          </p:nvPr>
        </p:nvSpPr>
        <p:spPr>
          <a:xfrm>
            <a:off x="6717800" y="2797388"/>
            <a:ext cx="1169400" cy="318900"/>
          </a:xfrm>
          <a:prstGeom prst="rect">
            <a:avLst/>
          </a:prstGeom>
        </p:spPr>
        <p:txBody>
          <a:bodyPr anchorCtr="0" anchor="t" bIns="0" lIns="0" spcFirstLastPara="1" rIns="0" wrap="square" tIns="72000">
            <a:noAutofit/>
          </a:bodyPr>
          <a:lstStyle>
            <a:lvl1pPr lvl="0" rtl="0">
              <a:spcBef>
                <a:spcPts val="0"/>
              </a:spcBef>
              <a:spcAft>
                <a:spcPts val="0"/>
              </a:spcAft>
              <a:buClr>
                <a:schemeClr val="dk1"/>
              </a:buClr>
              <a:buSzPts val="900"/>
              <a:buNone/>
              <a:defRPr sz="900">
                <a:solidFill>
                  <a:schemeClr val="dk1"/>
                </a:solidFill>
              </a:defRPr>
            </a:lvl1pPr>
            <a:lvl2pPr lvl="1" rtl="0">
              <a:spcBef>
                <a:spcPts val="0"/>
              </a:spcBef>
              <a:spcAft>
                <a:spcPts val="0"/>
              </a:spcAft>
              <a:buClr>
                <a:schemeClr val="dk1"/>
              </a:buClr>
              <a:buSzPts val="900"/>
              <a:buNone/>
              <a:defRPr sz="900">
                <a:solidFill>
                  <a:schemeClr val="dk1"/>
                </a:solidFill>
              </a:defRPr>
            </a:lvl2pPr>
            <a:lvl3pPr lvl="2" rtl="0">
              <a:spcBef>
                <a:spcPts val="0"/>
              </a:spcBef>
              <a:spcAft>
                <a:spcPts val="0"/>
              </a:spcAft>
              <a:buClr>
                <a:schemeClr val="dk1"/>
              </a:buClr>
              <a:buSzPts val="900"/>
              <a:buNone/>
              <a:defRPr sz="900">
                <a:solidFill>
                  <a:schemeClr val="dk1"/>
                </a:solidFill>
              </a:defRPr>
            </a:lvl3pPr>
            <a:lvl4pPr lvl="3" rtl="0">
              <a:spcBef>
                <a:spcPts val="0"/>
              </a:spcBef>
              <a:spcAft>
                <a:spcPts val="0"/>
              </a:spcAft>
              <a:buClr>
                <a:schemeClr val="dk1"/>
              </a:buClr>
              <a:buSzPts val="900"/>
              <a:buNone/>
              <a:defRPr sz="900">
                <a:solidFill>
                  <a:schemeClr val="dk1"/>
                </a:solidFill>
              </a:defRPr>
            </a:lvl4pPr>
            <a:lvl5pPr lvl="4" rtl="0">
              <a:spcBef>
                <a:spcPts val="0"/>
              </a:spcBef>
              <a:spcAft>
                <a:spcPts val="0"/>
              </a:spcAft>
              <a:buClr>
                <a:schemeClr val="dk1"/>
              </a:buClr>
              <a:buSzPts val="900"/>
              <a:buNone/>
              <a:defRPr sz="900">
                <a:solidFill>
                  <a:schemeClr val="dk1"/>
                </a:solidFill>
              </a:defRPr>
            </a:lvl5pPr>
            <a:lvl6pPr lvl="5" rtl="0">
              <a:spcBef>
                <a:spcPts val="0"/>
              </a:spcBef>
              <a:spcAft>
                <a:spcPts val="0"/>
              </a:spcAft>
              <a:buClr>
                <a:schemeClr val="dk1"/>
              </a:buClr>
              <a:buSzPts val="900"/>
              <a:buNone/>
              <a:defRPr sz="900">
                <a:solidFill>
                  <a:schemeClr val="dk1"/>
                </a:solidFill>
              </a:defRPr>
            </a:lvl6pPr>
            <a:lvl7pPr lvl="6" rtl="0">
              <a:spcBef>
                <a:spcPts val="0"/>
              </a:spcBef>
              <a:spcAft>
                <a:spcPts val="0"/>
              </a:spcAft>
              <a:buClr>
                <a:schemeClr val="dk1"/>
              </a:buClr>
              <a:buSzPts val="900"/>
              <a:buNone/>
              <a:defRPr sz="900">
                <a:solidFill>
                  <a:schemeClr val="dk1"/>
                </a:solidFill>
              </a:defRPr>
            </a:lvl7pPr>
            <a:lvl8pPr lvl="7" rtl="0">
              <a:spcBef>
                <a:spcPts val="0"/>
              </a:spcBef>
              <a:spcAft>
                <a:spcPts val="0"/>
              </a:spcAft>
              <a:buClr>
                <a:schemeClr val="dk1"/>
              </a:buClr>
              <a:buSzPts val="900"/>
              <a:buNone/>
              <a:defRPr sz="900">
                <a:solidFill>
                  <a:schemeClr val="dk1"/>
                </a:solidFill>
              </a:defRPr>
            </a:lvl8pPr>
            <a:lvl9pPr lvl="8" rtl="0">
              <a:spcBef>
                <a:spcPts val="0"/>
              </a:spcBef>
              <a:spcAft>
                <a:spcPts val="0"/>
              </a:spcAft>
              <a:buClr>
                <a:schemeClr val="dk1"/>
              </a:buClr>
              <a:buSzPts val="900"/>
              <a:buNone/>
              <a:defRPr sz="900">
                <a:solidFill>
                  <a:schemeClr val="dk1"/>
                </a:solidFill>
              </a:defRPr>
            </a:lvl9pPr>
          </a:lstStyle>
          <a:p/>
        </p:txBody>
      </p:sp>
      <p:sp>
        <p:nvSpPr>
          <p:cNvPr id="286" name="Google Shape;286;p31"/>
          <p:cNvSpPr txBox="1"/>
          <p:nvPr>
            <p:ph idx="19" type="subTitle"/>
          </p:nvPr>
        </p:nvSpPr>
        <p:spPr>
          <a:xfrm>
            <a:off x="1256800" y="4486050"/>
            <a:ext cx="1169400" cy="318900"/>
          </a:xfrm>
          <a:prstGeom prst="rect">
            <a:avLst/>
          </a:prstGeom>
        </p:spPr>
        <p:txBody>
          <a:bodyPr anchorCtr="0" anchor="t" bIns="0" lIns="0" spcFirstLastPara="1" rIns="0" wrap="square" tIns="72000">
            <a:noAutofit/>
          </a:bodyPr>
          <a:lstStyle>
            <a:lvl1pPr lvl="0" rtl="0">
              <a:spcBef>
                <a:spcPts val="0"/>
              </a:spcBef>
              <a:spcAft>
                <a:spcPts val="0"/>
              </a:spcAft>
              <a:buClr>
                <a:schemeClr val="dk1"/>
              </a:buClr>
              <a:buSzPts val="900"/>
              <a:buNone/>
              <a:defRPr sz="900">
                <a:solidFill>
                  <a:schemeClr val="dk1"/>
                </a:solidFill>
              </a:defRPr>
            </a:lvl1pPr>
            <a:lvl2pPr lvl="1" rtl="0">
              <a:spcBef>
                <a:spcPts val="0"/>
              </a:spcBef>
              <a:spcAft>
                <a:spcPts val="0"/>
              </a:spcAft>
              <a:buClr>
                <a:schemeClr val="dk1"/>
              </a:buClr>
              <a:buSzPts val="900"/>
              <a:buNone/>
              <a:defRPr sz="900">
                <a:solidFill>
                  <a:schemeClr val="dk1"/>
                </a:solidFill>
              </a:defRPr>
            </a:lvl2pPr>
            <a:lvl3pPr lvl="2" rtl="0">
              <a:spcBef>
                <a:spcPts val="0"/>
              </a:spcBef>
              <a:spcAft>
                <a:spcPts val="0"/>
              </a:spcAft>
              <a:buClr>
                <a:schemeClr val="dk1"/>
              </a:buClr>
              <a:buSzPts val="900"/>
              <a:buNone/>
              <a:defRPr sz="900">
                <a:solidFill>
                  <a:schemeClr val="dk1"/>
                </a:solidFill>
              </a:defRPr>
            </a:lvl3pPr>
            <a:lvl4pPr lvl="3" rtl="0">
              <a:spcBef>
                <a:spcPts val="0"/>
              </a:spcBef>
              <a:spcAft>
                <a:spcPts val="0"/>
              </a:spcAft>
              <a:buClr>
                <a:schemeClr val="dk1"/>
              </a:buClr>
              <a:buSzPts val="900"/>
              <a:buNone/>
              <a:defRPr sz="900">
                <a:solidFill>
                  <a:schemeClr val="dk1"/>
                </a:solidFill>
              </a:defRPr>
            </a:lvl4pPr>
            <a:lvl5pPr lvl="4" rtl="0">
              <a:spcBef>
                <a:spcPts val="0"/>
              </a:spcBef>
              <a:spcAft>
                <a:spcPts val="0"/>
              </a:spcAft>
              <a:buClr>
                <a:schemeClr val="dk1"/>
              </a:buClr>
              <a:buSzPts val="900"/>
              <a:buNone/>
              <a:defRPr sz="900">
                <a:solidFill>
                  <a:schemeClr val="dk1"/>
                </a:solidFill>
              </a:defRPr>
            </a:lvl5pPr>
            <a:lvl6pPr lvl="5" rtl="0">
              <a:spcBef>
                <a:spcPts val="0"/>
              </a:spcBef>
              <a:spcAft>
                <a:spcPts val="0"/>
              </a:spcAft>
              <a:buClr>
                <a:schemeClr val="dk1"/>
              </a:buClr>
              <a:buSzPts val="900"/>
              <a:buNone/>
              <a:defRPr sz="900">
                <a:solidFill>
                  <a:schemeClr val="dk1"/>
                </a:solidFill>
              </a:defRPr>
            </a:lvl6pPr>
            <a:lvl7pPr lvl="6" rtl="0">
              <a:spcBef>
                <a:spcPts val="0"/>
              </a:spcBef>
              <a:spcAft>
                <a:spcPts val="0"/>
              </a:spcAft>
              <a:buClr>
                <a:schemeClr val="dk1"/>
              </a:buClr>
              <a:buSzPts val="900"/>
              <a:buNone/>
              <a:defRPr sz="900">
                <a:solidFill>
                  <a:schemeClr val="dk1"/>
                </a:solidFill>
              </a:defRPr>
            </a:lvl7pPr>
            <a:lvl8pPr lvl="7" rtl="0">
              <a:spcBef>
                <a:spcPts val="0"/>
              </a:spcBef>
              <a:spcAft>
                <a:spcPts val="0"/>
              </a:spcAft>
              <a:buClr>
                <a:schemeClr val="dk1"/>
              </a:buClr>
              <a:buSzPts val="900"/>
              <a:buNone/>
              <a:defRPr sz="900">
                <a:solidFill>
                  <a:schemeClr val="dk1"/>
                </a:solidFill>
              </a:defRPr>
            </a:lvl8pPr>
            <a:lvl9pPr lvl="8" rtl="0">
              <a:spcBef>
                <a:spcPts val="0"/>
              </a:spcBef>
              <a:spcAft>
                <a:spcPts val="0"/>
              </a:spcAft>
              <a:buClr>
                <a:schemeClr val="dk1"/>
              </a:buClr>
              <a:buSzPts val="900"/>
              <a:buNone/>
              <a:defRPr sz="900">
                <a:solidFill>
                  <a:schemeClr val="dk1"/>
                </a:solidFill>
              </a:defRPr>
            </a:lvl9pPr>
          </a:lstStyle>
          <a:p/>
        </p:txBody>
      </p:sp>
      <p:sp>
        <p:nvSpPr>
          <p:cNvPr id="287" name="Google Shape;287;p31"/>
          <p:cNvSpPr txBox="1"/>
          <p:nvPr>
            <p:ph idx="20" type="subTitle"/>
          </p:nvPr>
        </p:nvSpPr>
        <p:spPr>
          <a:xfrm>
            <a:off x="2622050" y="4494225"/>
            <a:ext cx="1169400" cy="318900"/>
          </a:xfrm>
          <a:prstGeom prst="rect">
            <a:avLst/>
          </a:prstGeom>
        </p:spPr>
        <p:txBody>
          <a:bodyPr anchorCtr="0" anchor="t" bIns="0" lIns="0" spcFirstLastPara="1" rIns="0" wrap="square" tIns="72000">
            <a:noAutofit/>
          </a:bodyPr>
          <a:lstStyle>
            <a:lvl1pPr lvl="0" rtl="0">
              <a:spcBef>
                <a:spcPts val="0"/>
              </a:spcBef>
              <a:spcAft>
                <a:spcPts val="0"/>
              </a:spcAft>
              <a:buClr>
                <a:schemeClr val="dk1"/>
              </a:buClr>
              <a:buSzPts val="900"/>
              <a:buNone/>
              <a:defRPr sz="900">
                <a:solidFill>
                  <a:schemeClr val="dk1"/>
                </a:solidFill>
              </a:defRPr>
            </a:lvl1pPr>
            <a:lvl2pPr lvl="1" rtl="0">
              <a:spcBef>
                <a:spcPts val="0"/>
              </a:spcBef>
              <a:spcAft>
                <a:spcPts val="0"/>
              </a:spcAft>
              <a:buClr>
                <a:schemeClr val="dk1"/>
              </a:buClr>
              <a:buSzPts val="900"/>
              <a:buNone/>
              <a:defRPr sz="900">
                <a:solidFill>
                  <a:schemeClr val="dk1"/>
                </a:solidFill>
              </a:defRPr>
            </a:lvl2pPr>
            <a:lvl3pPr lvl="2" rtl="0">
              <a:spcBef>
                <a:spcPts val="0"/>
              </a:spcBef>
              <a:spcAft>
                <a:spcPts val="0"/>
              </a:spcAft>
              <a:buClr>
                <a:schemeClr val="dk1"/>
              </a:buClr>
              <a:buSzPts val="900"/>
              <a:buNone/>
              <a:defRPr sz="900">
                <a:solidFill>
                  <a:schemeClr val="dk1"/>
                </a:solidFill>
              </a:defRPr>
            </a:lvl3pPr>
            <a:lvl4pPr lvl="3" rtl="0">
              <a:spcBef>
                <a:spcPts val="0"/>
              </a:spcBef>
              <a:spcAft>
                <a:spcPts val="0"/>
              </a:spcAft>
              <a:buClr>
                <a:schemeClr val="dk1"/>
              </a:buClr>
              <a:buSzPts val="900"/>
              <a:buNone/>
              <a:defRPr sz="900">
                <a:solidFill>
                  <a:schemeClr val="dk1"/>
                </a:solidFill>
              </a:defRPr>
            </a:lvl4pPr>
            <a:lvl5pPr lvl="4" rtl="0">
              <a:spcBef>
                <a:spcPts val="0"/>
              </a:spcBef>
              <a:spcAft>
                <a:spcPts val="0"/>
              </a:spcAft>
              <a:buClr>
                <a:schemeClr val="dk1"/>
              </a:buClr>
              <a:buSzPts val="900"/>
              <a:buNone/>
              <a:defRPr sz="900">
                <a:solidFill>
                  <a:schemeClr val="dk1"/>
                </a:solidFill>
              </a:defRPr>
            </a:lvl5pPr>
            <a:lvl6pPr lvl="5" rtl="0">
              <a:spcBef>
                <a:spcPts val="0"/>
              </a:spcBef>
              <a:spcAft>
                <a:spcPts val="0"/>
              </a:spcAft>
              <a:buClr>
                <a:schemeClr val="dk1"/>
              </a:buClr>
              <a:buSzPts val="900"/>
              <a:buNone/>
              <a:defRPr sz="900">
                <a:solidFill>
                  <a:schemeClr val="dk1"/>
                </a:solidFill>
              </a:defRPr>
            </a:lvl6pPr>
            <a:lvl7pPr lvl="6" rtl="0">
              <a:spcBef>
                <a:spcPts val="0"/>
              </a:spcBef>
              <a:spcAft>
                <a:spcPts val="0"/>
              </a:spcAft>
              <a:buClr>
                <a:schemeClr val="dk1"/>
              </a:buClr>
              <a:buSzPts val="900"/>
              <a:buNone/>
              <a:defRPr sz="900">
                <a:solidFill>
                  <a:schemeClr val="dk1"/>
                </a:solidFill>
              </a:defRPr>
            </a:lvl7pPr>
            <a:lvl8pPr lvl="7" rtl="0">
              <a:spcBef>
                <a:spcPts val="0"/>
              </a:spcBef>
              <a:spcAft>
                <a:spcPts val="0"/>
              </a:spcAft>
              <a:buClr>
                <a:schemeClr val="dk1"/>
              </a:buClr>
              <a:buSzPts val="900"/>
              <a:buNone/>
              <a:defRPr sz="900">
                <a:solidFill>
                  <a:schemeClr val="dk1"/>
                </a:solidFill>
              </a:defRPr>
            </a:lvl8pPr>
            <a:lvl9pPr lvl="8" rtl="0">
              <a:spcBef>
                <a:spcPts val="0"/>
              </a:spcBef>
              <a:spcAft>
                <a:spcPts val="0"/>
              </a:spcAft>
              <a:buClr>
                <a:schemeClr val="dk1"/>
              </a:buClr>
              <a:buSzPts val="900"/>
              <a:buNone/>
              <a:defRPr sz="900">
                <a:solidFill>
                  <a:schemeClr val="dk1"/>
                </a:solidFill>
              </a:defRPr>
            </a:lvl9pPr>
          </a:lstStyle>
          <a:p/>
        </p:txBody>
      </p:sp>
      <p:sp>
        <p:nvSpPr>
          <p:cNvPr id="288" name="Google Shape;288;p31"/>
          <p:cNvSpPr txBox="1"/>
          <p:nvPr>
            <p:ph idx="21" type="subTitle"/>
          </p:nvPr>
        </p:nvSpPr>
        <p:spPr>
          <a:xfrm>
            <a:off x="3987300" y="4490138"/>
            <a:ext cx="1169400" cy="318900"/>
          </a:xfrm>
          <a:prstGeom prst="rect">
            <a:avLst/>
          </a:prstGeom>
        </p:spPr>
        <p:txBody>
          <a:bodyPr anchorCtr="0" anchor="t" bIns="0" lIns="0" spcFirstLastPara="1" rIns="0" wrap="square" tIns="72000">
            <a:noAutofit/>
          </a:bodyPr>
          <a:lstStyle>
            <a:lvl1pPr lvl="0" rtl="0">
              <a:spcBef>
                <a:spcPts val="0"/>
              </a:spcBef>
              <a:spcAft>
                <a:spcPts val="0"/>
              </a:spcAft>
              <a:buClr>
                <a:schemeClr val="dk1"/>
              </a:buClr>
              <a:buSzPts val="900"/>
              <a:buNone/>
              <a:defRPr sz="900">
                <a:solidFill>
                  <a:schemeClr val="dk1"/>
                </a:solidFill>
              </a:defRPr>
            </a:lvl1pPr>
            <a:lvl2pPr lvl="1" rtl="0">
              <a:spcBef>
                <a:spcPts val="0"/>
              </a:spcBef>
              <a:spcAft>
                <a:spcPts val="0"/>
              </a:spcAft>
              <a:buClr>
                <a:schemeClr val="dk1"/>
              </a:buClr>
              <a:buSzPts val="900"/>
              <a:buNone/>
              <a:defRPr sz="900">
                <a:solidFill>
                  <a:schemeClr val="dk1"/>
                </a:solidFill>
              </a:defRPr>
            </a:lvl2pPr>
            <a:lvl3pPr lvl="2" rtl="0">
              <a:spcBef>
                <a:spcPts val="0"/>
              </a:spcBef>
              <a:spcAft>
                <a:spcPts val="0"/>
              </a:spcAft>
              <a:buClr>
                <a:schemeClr val="dk1"/>
              </a:buClr>
              <a:buSzPts val="900"/>
              <a:buNone/>
              <a:defRPr sz="900">
                <a:solidFill>
                  <a:schemeClr val="dk1"/>
                </a:solidFill>
              </a:defRPr>
            </a:lvl3pPr>
            <a:lvl4pPr lvl="3" rtl="0">
              <a:spcBef>
                <a:spcPts val="0"/>
              </a:spcBef>
              <a:spcAft>
                <a:spcPts val="0"/>
              </a:spcAft>
              <a:buClr>
                <a:schemeClr val="dk1"/>
              </a:buClr>
              <a:buSzPts val="900"/>
              <a:buNone/>
              <a:defRPr sz="900">
                <a:solidFill>
                  <a:schemeClr val="dk1"/>
                </a:solidFill>
              </a:defRPr>
            </a:lvl4pPr>
            <a:lvl5pPr lvl="4" rtl="0">
              <a:spcBef>
                <a:spcPts val="0"/>
              </a:spcBef>
              <a:spcAft>
                <a:spcPts val="0"/>
              </a:spcAft>
              <a:buClr>
                <a:schemeClr val="dk1"/>
              </a:buClr>
              <a:buSzPts val="900"/>
              <a:buNone/>
              <a:defRPr sz="900">
                <a:solidFill>
                  <a:schemeClr val="dk1"/>
                </a:solidFill>
              </a:defRPr>
            </a:lvl5pPr>
            <a:lvl6pPr lvl="5" rtl="0">
              <a:spcBef>
                <a:spcPts val="0"/>
              </a:spcBef>
              <a:spcAft>
                <a:spcPts val="0"/>
              </a:spcAft>
              <a:buClr>
                <a:schemeClr val="dk1"/>
              </a:buClr>
              <a:buSzPts val="900"/>
              <a:buNone/>
              <a:defRPr sz="900">
                <a:solidFill>
                  <a:schemeClr val="dk1"/>
                </a:solidFill>
              </a:defRPr>
            </a:lvl6pPr>
            <a:lvl7pPr lvl="6" rtl="0">
              <a:spcBef>
                <a:spcPts val="0"/>
              </a:spcBef>
              <a:spcAft>
                <a:spcPts val="0"/>
              </a:spcAft>
              <a:buClr>
                <a:schemeClr val="dk1"/>
              </a:buClr>
              <a:buSzPts val="900"/>
              <a:buNone/>
              <a:defRPr sz="900">
                <a:solidFill>
                  <a:schemeClr val="dk1"/>
                </a:solidFill>
              </a:defRPr>
            </a:lvl7pPr>
            <a:lvl8pPr lvl="7" rtl="0">
              <a:spcBef>
                <a:spcPts val="0"/>
              </a:spcBef>
              <a:spcAft>
                <a:spcPts val="0"/>
              </a:spcAft>
              <a:buClr>
                <a:schemeClr val="dk1"/>
              </a:buClr>
              <a:buSzPts val="900"/>
              <a:buNone/>
              <a:defRPr sz="900">
                <a:solidFill>
                  <a:schemeClr val="dk1"/>
                </a:solidFill>
              </a:defRPr>
            </a:lvl8pPr>
            <a:lvl9pPr lvl="8" rtl="0">
              <a:spcBef>
                <a:spcPts val="0"/>
              </a:spcBef>
              <a:spcAft>
                <a:spcPts val="0"/>
              </a:spcAft>
              <a:buClr>
                <a:schemeClr val="dk1"/>
              </a:buClr>
              <a:buSzPts val="900"/>
              <a:buNone/>
              <a:defRPr sz="900">
                <a:solidFill>
                  <a:schemeClr val="dk1"/>
                </a:solidFill>
              </a:defRPr>
            </a:lvl9pPr>
          </a:lstStyle>
          <a:p/>
        </p:txBody>
      </p:sp>
      <p:sp>
        <p:nvSpPr>
          <p:cNvPr id="289" name="Google Shape;289;p31"/>
          <p:cNvSpPr txBox="1"/>
          <p:nvPr>
            <p:ph idx="22" type="subTitle"/>
          </p:nvPr>
        </p:nvSpPr>
        <p:spPr>
          <a:xfrm>
            <a:off x="5352550" y="4498313"/>
            <a:ext cx="1169400" cy="318900"/>
          </a:xfrm>
          <a:prstGeom prst="rect">
            <a:avLst/>
          </a:prstGeom>
        </p:spPr>
        <p:txBody>
          <a:bodyPr anchorCtr="0" anchor="t" bIns="0" lIns="0" spcFirstLastPara="1" rIns="0" wrap="square" tIns="72000">
            <a:noAutofit/>
          </a:bodyPr>
          <a:lstStyle>
            <a:lvl1pPr lvl="0" rtl="0">
              <a:spcBef>
                <a:spcPts val="0"/>
              </a:spcBef>
              <a:spcAft>
                <a:spcPts val="0"/>
              </a:spcAft>
              <a:buClr>
                <a:schemeClr val="dk1"/>
              </a:buClr>
              <a:buSzPts val="900"/>
              <a:buNone/>
              <a:defRPr sz="900">
                <a:solidFill>
                  <a:schemeClr val="dk1"/>
                </a:solidFill>
              </a:defRPr>
            </a:lvl1pPr>
            <a:lvl2pPr lvl="1" rtl="0">
              <a:spcBef>
                <a:spcPts val="0"/>
              </a:spcBef>
              <a:spcAft>
                <a:spcPts val="0"/>
              </a:spcAft>
              <a:buClr>
                <a:schemeClr val="dk1"/>
              </a:buClr>
              <a:buSzPts val="900"/>
              <a:buNone/>
              <a:defRPr sz="900">
                <a:solidFill>
                  <a:schemeClr val="dk1"/>
                </a:solidFill>
              </a:defRPr>
            </a:lvl2pPr>
            <a:lvl3pPr lvl="2" rtl="0">
              <a:spcBef>
                <a:spcPts val="0"/>
              </a:spcBef>
              <a:spcAft>
                <a:spcPts val="0"/>
              </a:spcAft>
              <a:buClr>
                <a:schemeClr val="dk1"/>
              </a:buClr>
              <a:buSzPts val="900"/>
              <a:buNone/>
              <a:defRPr sz="900">
                <a:solidFill>
                  <a:schemeClr val="dk1"/>
                </a:solidFill>
              </a:defRPr>
            </a:lvl3pPr>
            <a:lvl4pPr lvl="3" rtl="0">
              <a:spcBef>
                <a:spcPts val="0"/>
              </a:spcBef>
              <a:spcAft>
                <a:spcPts val="0"/>
              </a:spcAft>
              <a:buClr>
                <a:schemeClr val="dk1"/>
              </a:buClr>
              <a:buSzPts val="900"/>
              <a:buNone/>
              <a:defRPr sz="900">
                <a:solidFill>
                  <a:schemeClr val="dk1"/>
                </a:solidFill>
              </a:defRPr>
            </a:lvl4pPr>
            <a:lvl5pPr lvl="4" rtl="0">
              <a:spcBef>
                <a:spcPts val="0"/>
              </a:spcBef>
              <a:spcAft>
                <a:spcPts val="0"/>
              </a:spcAft>
              <a:buClr>
                <a:schemeClr val="dk1"/>
              </a:buClr>
              <a:buSzPts val="900"/>
              <a:buNone/>
              <a:defRPr sz="900">
                <a:solidFill>
                  <a:schemeClr val="dk1"/>
                </a:solidFill>
              </a:defRPr>
            </a:lvl5pPr>
            <a:lvl6pPr lvl="5" rtl="0">
              <a:spcBef>
                <a:spcPts val="0"/>
              </a:spcBef>
              <a:spcAft>
                <a:spcPts val="0"/>
              </a:spcAft>
              <a:buClr>
                <a:schemeClr val="dk1"/>
              </a:buClr>
              <a:buSzPts val="900"/>
              <a:buNone/>
              <a:defRPr sz="900">
                <a:solidFill>
                  <a:schemeClr val="dk1"/>
                </a:solidFill>
              </a:defRPr>
            </a:lvl6pPr>
            <a:lvl7pPr lvl="6" rtl="0">
              <a:spcBef>
                <a:spcPts val="0"/>
              </a:spcBef>
              <a:spcAft>
                <a:spcPts val="0"/>
              </a:spcAft>
              <a:buClr>
                <a:schemeClr val="dk1"/>
              </a:buClr>
              <a:buSzPts val="900"/>
              <a:buNone/>
              <a:defRPr sz="900">
                <a:solidFill>
                  <a:schemeClr val="dk1"/>
                </a:solidFill>
              </a:defRPr>
            </a:lvl7pPr>
            <a:lvl8pPr lvl="7" rtl="0">
              <a:spcBef>
                <a:spcPts val="0"/>
              </a:spcBef>
              <a:spcAft>
                <a:spcPts val="0"/>
              </a:spcAft>
              <a:buClr>
                <a:schemeClr val="dk1"/>
              </a:buClr>
              <a:buSzPts val="900"/>
              <a:buNone/>
              <a:defRPr sz="900">
                <a:solidFill>
                  <a:schemeClr val="dk1"/>
                </a:solidFill>
              </a:defRPr>
            </a:lvl8pPr>
            <a:lvl9pPr lvl="8" rtl="0">
              <a:spcBef>
                <a:spcPts val="0"/>
              </a:spcBef>
              <a:spcAft>
                <a:spcPts val="0"/>
              </a:spcAft>
              <a:buClr>
                <a:schemeClr val="dk1"/>
              </a:buClr>
              <a:buSzPts val="900"/>
              <a:buNone/>
              <a:defRPr sz="900">
                <a:solidFill>
                  <a:schemeClr val="dk1"/>
                </a:solidFill>
              </a:defRPr>
            </a:lvl9pPr>
          </a:lstStyle>
          <a:p/>
        </p:txBody>
      </p:sp>
      <p:sp>
        <p:nvSpPr>
          <p:cNvPr id="290" name="Google Shape;290;p31"/>
          <p:cNvSpPr txBox="1"/>
          <p:nvPr>
            <p:ph idx="23" type="subTitle"/>
          </p:nvPr>
        </p:nvSpPr>
        <p:spPr>
          <a:xfrm>
            <a:off x="6717800" y="4498313"/>
            <a:ext cx="1169400" cy="318900"/>
          </a:xfrm>
          <a:prstGeom prst="rect">
            <a:avLst/>
          </a:prstGeom>
        </p:spPr>
        <p:txBody>
          <a:bodyPr anchorCtr="0" anchor="t" bIns="0" lIns="0" spcFirstLastPara="1" rIns="0" wrap="square" tIns="72000">
            <a:noAutofit/>
          </a:bodyPr>
          <a:lstStyle>
            <a:lvl1pPr lvl="0" rtl="0">
              <a:spcBef>
                <a:spcPts val="0"/>
              </a:spcBef>
              <a:spcAft>
                <a:spcPts val="0"/>
              </a:spcAft>
              <a:buClr>
                <a:schemeClr val="dk1"/>
              </a:buClr>
              <a:buSzPts val="900"/>
              <a:buNone/>
              <a:defRPr sz="900">
                <a:solidFill>
                  <a:schemeClr val="dk1"/>
                </a:solidFill>
              </a:defRPr>
            </a:lvl1pPr>
            <a:lvl2pPr lvl="1" rtl="0">
              <a:spcBef>
                <a:spcPts val="0"/>
              </a:spcBef>
              <a:spcAft>
                <a:spcPts val="0"/>
              </a:spcAft>
              <a:buClr>
                <a:schemeClr val="dk1"/>
              </a:buClr>
              <a:buSzPts val="900"/>
              <a:buNone/>
              <a:defRPr sz="900">
                <a:solidFill>
                  <a:schemeClr val="dk1"/>
                </a:solidFill>
              </a:defRPr>
            </a:lvl2pPr>
            <a:lvl3pPr lvl="2" rtl="0">
              <a:spcBef>
                <a:spcPts val="0"/>
              </a:spcBef>
              <a:spcAft>
                <a:spcPts val="0"/>
              </a:spcAft>
              <a:buClr>
                <a:schemeClr val="dk1"/>
              </a:buClr>
              <a:buSzPts val="900"/>
              <a:buNone/>
              <a:defRPr sz="900">
                <a:solidFill>
                  <a:schemeClr val="dk1"/>
                </a:solidFill>
              </a:defRPr>
            </a:lvl3pPr>
            <a:lvl4pPr lvl="3" rtl="0">
              <a:spcBef>
                <a:spcPts val="0"/>
              </a:spcBef>
              <a:spcAft>
                <a:spcPts val="0"/>
              </a:spcAft>
              <a:buClr>
                <a:schemeClr val="dk1"/>
              </a:buClr>
              <a:buSzPts val="900"/>
              <a:buNone/>
              <a:defRPr sz="900">
                <a:solidFill>
                  <a:schemeClr val="dk1"/>
                </a:solidFill>
              </a:defRPr>
            </a:lvl4pPr>
            <a:lvl5pPr lvl="4" rtl="0">
              <a:spcBef>
                <a:spcPts val="0"/>
              </a:spcBef>
              <a:spcAft>
                <a:spcPts val="0"/>
              </a:spcAft>
              <a:buClr>
                <a:schemeClr val="dk1"/>
              </a:buClr>
              <a:buSzPts val="900"/>
              <a:buNone/>
              <a:defRPr sz="900">
                <a:solidFill>
                  <a:schemeClr val="dk1"/>
                </a:solidFill>
              </a:defRPr>
            </a:lvl5pPr>
            <a:lvl6pPr lvl="5" rtl="0">
              <a:spcBef>
                <a:spcPts val="0"/>
              </a:spcBef>
              <a:spcAft>
                <a:spcPts val="0"/>
              </a:spcAft>
              <a:buClr>
                <a:schemeClr val="dk1"/>
              </a:buClr>
              <a:buSzPts val="900"/>
              <a:buNone/>
              <a:defRPr sz="900">
                <a:solidFill>
                  <a:schemeClr val="dk1"/>
                </a:solidFill>
              </a:defRPr>
            </a:lvl6pPr>
            <a:lvl7pPr lvl="6" rtl="0">
              <a:spcBef>
                <a:spcPts val="0"/>
              </a:spcBef>
              <a:spcAft>
                <a:spcPts val="0"/>
              </a:spcAft>
              <a:buClr>
                <a:schemeClr val="dk1"/>
              </a:buClr>
              <a:buSzPts val="900"/>
              <a:buNone/>
              <a:defRPr sz="900">
                <a:solidFill>
                  <a:schemeClr val="dk1"/>
                </a:solidFill>
              </a:defRPr>
            </a:lvl7pPr>
            <a:lvl8pPr lvl="7" rtl="0">
              <a:spcBef>
                <a:spcPts val="0"/>
              </a:spcBef>
              <a:spcAft>
                <a:spcPts val="0"/>
              </a:spcAft>
              <a:buClr>
                <a:schemeClr val="dk1"/>
              </a:buClr>
              <a:buSzPts val="900"/>
              <a:buNone/>
              <a:defRPr sz="900">
                <a:solidFill>
                  <a:schemeClr val="dk1"/>
                </a:solidFill>
              </a:defRPr>
            </a:lvl8pPr>
            <a:lvl9pPr lvl="8" rtl="0">
              <a:spcBef>
                <a:spcPts val="0"/>
              </a:spcBef>
              <a:spcAft>
                <a:spcPts val="0"/>
              </a:spcAft>
              <a:buClr>
                <a:schemeClr val="dk1"/>
              </a:buClr>
              <a:buSzPts val="900"/>
              <a:buNone/>
              <a:defRPr sz="900">
                <a:solidFill>
                  <a:schemeClr val="dk1"/>
                </a:solidFill>
              </a:defRPr>
            </a:lvl9pPr>
          </a:lstStyle>
          <a:p/>
        </p:txBody>
      </p:sp>
      <p:sp>
        <p:nvSpPr>
          <p:cNvPr id="291" name="Google Shape;291;p31"/>
          <p:cNvSpPr txBox="1"/>
          <p:nvPr>
            <p:ph type="title"/>
          </p:nvPr>
        </p:nvSpPr>
        <p:spPr>
          <a:xfrm>
            <a:off x="354825" y="1094500"/>
            <a:ext cx="8290500" cy="393600"/>
          </a:xfrm>
          <a:prstGeom prst="rect">
            <a:avLst/>
          </a:prstGeom>
        </p:spPr>
        <p:txBody>
          <a:bodyPr anchorCtr="0" anchor="t" bIns="0" lIns="0" spcFirstLastPara="1" rIns="0" wrap="square" tIns="91425">
            <a:noAutofit/>
          </a:bodyPr>
          <a:lstStyle>
            <a:lvl1pPr lvl="0" rtl="0">
              <a:spcBef>
                <a:spcPts val="0"/>
              </a:spcBef>
              <a:spcAft>
                <a:spcPts val="0"/>
              </a:spcAft>
              <a:buClr>
                <a:srgbClr val="183544"/>
              </a:buClr>
              <a:buSzPts val="2000"/>
              <a:buNone/>
              <a:defRPr sz="2000">
                <a:solidFill>
                  <a:srgbClr val="183544"/>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p:txBody>
      </p:sp>
      <p:grpSp>
        <p:nvGrpSpPr>
          <p:cNvPr id="292" name="Google Shape;292;p31"/>
          <p:cNvGrpSpPr/>
          <p:nvPr/>
        </p:nvGrpSpPr>
        <p:grpSpPr>
          <a:xfrm>
            <a:off x="354817" y="993006"/>
            <a:ext cx="745763" cy="45826"/>
            <a:chOff x="4580561" y="2589004"/>
            <a:chExt cx="1064464" cy="25200"/>
          </a:xfrm>
        </p:grpSpPr>
        <p:sp>
          <p:nvSpPr>
            <p:cNvPr id="293" name="Google Shape;293;p31"/>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94" name="Google Shape;294;p31"/>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295" name="Google Shape;295;p31"/>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dk1"/>
                </a:solidFill>
                <a:latin typeface="Rubik"/>
                <a:ea typeface="Rubik"/>
                <a:cs typeface="Rubik"/>
                <a:sym typeface="Rubik"/>
              </a:defRPr>
            </a:lvl1pPr>
            <a:lvl2pPr lvl="1" rtl="0" algn="r">
              <a:buNone/>
              <a:defRPr sz="800">
                <a:solidFill>
                  <a:schemeClr val="dk1"/>
                </a:solidFill>
                <a:latin typeface="Rubik"/>
                <a:ea typeface="Rubik"/>
                <a:cs typeface="Rubik"/>
                <a:sym typeface="Rubik"/>
              </a:defRPr>
            </a:lvl2pPr>
            <a:lvl3pPr lvl="2" rtl="0" algn="r">
              <a:buNone/>
              <a:defRPr sz="800">
                <a:solidFill>
                  <a:schemeClr val="dk1"/>
                </a:solidFill>
                <a:latin typeface="Rubik"/>
                <a:ea typeface="Rubik"/>
                <a:cs typeface="Rubik"/>
                <a:sym typeface="Rubik"/>
              </a:defRPr>
            </a:lvl3pPr>
            <a:lvl4pPr lvl="3" rtl="0" algn="r">
              <a:buNone/>
              <a:defRPr sz="800">
                <a:solidFill>
                  <a:schemeClr val="dk1"/>
                </a:solidFill>
                <a:latin typeface="Rubik"/>
                <a:ea typeface="Rubik"/>
                <a:cs typeface="Rubik"/>
                <a:sym typeface="Rubik"/>
              </a:defRPr>
            </a:lvl4pPr>
            <a:lvl5pPr lvl="4" rtl="0" algn="r">
              <a:buNone/>
              <a:defRPr sz="800">
                <a:solidFill>
                  <a:schemeClr val="dk1"/>
                </a:solidFill>
                <a:latin typeface="Rubik"/>
                <a:ea typeface="Rubik"/>
                <a:cs typeface="Rubik"/>
                <a:sym typeface="Rubik"/>
              </a:defRPr>
            </a:lvl5pPr>
            <a:lvl6pPr lvl="5" rtl="0" algn="r">
              <a:buNone/>
              <a:defRPr sz="800">
                <a:solidFill>
                  <a:schemeClr val="dk1"/>
                </a:solidFill>
                <a:latin typeface="Rubik"/>
                <a:ea typeface="Rubik"/>
                <a:cs typeface="Rubik"/>
                <a:sym typeface="Rubik"/>
              </a:defRPr>
            </a:lvl6pPr>
            <a:lvl7pPr lvl="6" rtl="0" algn="r">
              <a:buNone/>
              <a:defRPr sz="800">
                <a:solidFill>
                  <a:schemeClr val="dk1"/>
                </a:solidFill>
                <a:latin typeface="Rubik"/>
                <a:ea typeface="Rubik"/>
                <a:cs typeface="Rubik"/>
                <a:sym typeface="Rubik"/>
              </a:defRPr>
            </a:lvl7pPr>
            <a:lvl8pPr lvl="7" rtl="0" algn="r">
              <a:buNone/>
              <a:defRPr sz="800">
                <a:solidFill>
                  <a:schemeClr val="dk1"/>
                </a:solidFill>
                <a:latin typeface="Rubik"/>
                <a:ea typeface="Rubik"/>
                <a:cs typeface="Rubik"/>
                <a:sym typeface="Rubik"/>
              </a:defRPr>
            </a:lvl8pPr>
            <a:lvl9pPr lvl="8" rtl="0" algn="r">
              <a:buNone/>
              <a:defRPr sz="800">
                <a:solidFill>
                  <a:schemeClr val="dk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pic>
        <p:nvPicPr>
          <p:cNvPr id="296" name="Google Shape;296;p31"/>
          <p:cNvPicPr preferRelativeResize="0"/>
          <p:nvPr/>
        </p:nvPicPr>
        <p:blipFill>
          <a:blip r:embed="rId2">
            <a:alphaModFix/>
          </a:blip>
          <a:stretch>
            <a:fillRect/>
          </a:stretch>
        </p:blipFill>
        <p:spPr>
          <a:xfrm>
            <a:off x="210462" y="309400"/>
            <a:ext cx="1103976" cy="2422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4_Title Slide_1">
    <p:bg>
      <p:bgPr>
        <a:solidFill>
          <a:srgbClr val="FFFFFF"/>
        </a:solidFill>
      </p:bgPr>
    </p:bg>
    <p:spTree>
      <p:nvGrpSpPr>
        <p:cNvPr id="297" name="Shape 297"/>
        <p:cNvGrpSpPr/>
        <p:nvPr/>
      </p:nvGrpSpPr>
      <p:grpSpPr>
        <a:xfrm>
          <a:off x="0" y="0"/>
          <a:ext cx="0" cy="0"/>
          <a:chOff x="0" y="0"/>
          <a:chExt cx="0" cy="0"/>
        </a:xfrm>
      </p:grpSpPr>
      <p:sp>
        <p:nvSpPr>
          <p:cNvPr id="298" name="Google Shape;298;p32"/>
          <p:cNvSpPr/>
          <p:nvPr/>
        </p:nvSpPr>
        <p:spPr>
          <a:xfrm>
            <a:off x="3322950" y="0"/>
            <a:ext cx="2498100" cy="3999900"/>
          </a:xfrm>
          <a:prstGeom prst="rect">
            <a:avLst/>
          </a:prstGeom>
          <a:solidFill>
            <a:srgbClr val="000000">
              <a:alpha val="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2"/>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r">
              <a:spcBef>
                <a:spcPts val="0"/>
              </a:spcBef>
              <a:spcAft>
                <a:spcPts val="0"/>
              </a:spcAft>
              <a:buNone/>
            </a:pPr>
            <a:fld id="{00000000-1234-1234-1234-123412341234}" type="slidenum">
              <a:rPr lang="en-GB"/>
              <a:t>‹#›</a:t>
            </a:fld>
            <a:endParaRPr/>
          </a:p>
        </p:txBody>
      </p:sp>
      <p:sp>
        <p:nvSpPr>
          <p:cNvPr id="300" name="Google Shape;300;p32"/>
          <p:cNvSpPr txBox="1"/>
          <p:nvPr>
            <p:ph idx="1" type="body"/>
          </p:nvPr>
        </p:nvSpPr>
        <p:spPr>
          <a:xfrm>
            <a:off x="6227725" y="2127621"/>
            <a:ext cx="2014500" cy="1628700"/>
          </a:xfrm>
          <a:prstGeom prst="rect">
            <a:avLst/>
          </a:prstGeom>
        </p:spPr>
        <p:txBody>
          <a:bodyPr anchorCtr="0" anchor="t" bIns="0" lIns="0" spcFirstLastPara="1" rIns="0" wrap="square" tIns="91425">
            <a:noAutofit/>
          </a:bodyPr>
          <a:lstStyle>
            <a:lvl1pPr indent="-292100" lvl="0" marL="457200" rtl="0">
              <a:spcBef>
                <a:spcPts val="0"/>
              </a:spcBef>
              <a:spcAft>
                <a:spcPts val="0"/>
              </a:spcAft>
              <a:buClr>
                <a:schemeClr val="dk1"/>
              </a:buClr>
              <a:buSzPts val="1000"/>
              <a:buChar char="●"/>
              <a:defRPr sz="1000">
                <a:solidFill>
                  <a:schemeClr val="dk1"/>
                </a:solidFill>
              </a:defRPr>
            </a:lvl1pPr>
            <a:lvl2pPr indent="-292100" lvl="1" marL="914400" rtl="0">
              <a:spcBef>
                <a:spcPts val="500"/>
              </a:spcBef>
              <a:spcAft>
                <a:spcPts val="0"/>
              </a:spcAft>
              <a:buClr>
                <a:schemeClr val="dk1"/>
              </a:buClr>
              <a:buSzPts val="1000"/>
              <a:buChar char="○"/>
              <a:defRPr sz="1000">
                <a:solidFill>
                  <a:schemeClr val="dk1"/>
                </a:solidFill>
              </a:defRPr>
            </a:lvl2pPr>
            <a:lvl3pPr indent="-292100" lvl="2" marL="1371600" rtl="0">
              <a:spcBef>
                <a:spcPts val="500"/>
              </a:spcBef>
              <a:spcAft>
                <a:spcPts val="0"/>
              </a:spcAft>
              <a:buClr>
                <a:schemeClr val="dk1"/>
              </a:buClr>
              <a:buSzPts val="1000"/>
              <a:buChar char="■"/>
              <a:defRPr sz="1000">
                <a:solidFill>
                  <a:schemeClr val="dk1"/>
                </a:solidFill>
              </a:defRPr>
            </a:lvl3pPr>
            <a:lvl4pPr indent="-292100" lvl="3" marL="1828800" rtl="0">
              <a:spcBef>
                <a:spcPts val="500"/>
              </a:spcBef>
              <a:spcAft>
                <a:spcPts val="0"/>
              </a:spcAft>
              <a:buClr>
                <a:schemeClr val="dk1"/>
              </a:buClr>
              <a:buSzPts val="1000"/>
              <a:buChar char="●"/>
              <a:defRPr sz="1000">
                <a:solidFill>
                  <a:schemeClr val="dk1"/>
                </a:solidFill>
              </a:defRPr>
            </a:lvl4pPr>
            <a:lvl5pPr indent="-292100" lvl="4" marL="2286000" rtl="0">
              <a:spcBef>
                <a:spcPts val="500"/>
              </a:spcBef>
              <a:spcAft>
                <a:spcPts val="0"/>
              </a:spcAft>
              <a:buClr>
                <a:schemeClr val="dk1"/>
              </a:buClr>
              <a:buSzPts val="1000"/>
              <a:buChar char="○"/>
              <a:defRPr sz="1000">
                <a:solidFill>
                  <a:schemeClr val="dk1"/>
                </a:solidFill>
              </a:defRPr>
            </a:lvl5pPr>
            <a:lvl6pPr indent="-292100" lvl="5" marL="2743200" rtl="0">
              <a:spcBef>
                <a:spcPts val="500"/>
              </a:spcBef>
              <a:spcAft>
                <a:spcPts val="0"/>
              </a:spcAft>
              <a:buClr>
                <a:schemeClr val="dk1"/>
              </a:buClr>
              <a:buSzPts val="1000"/>
              <a:buChar char="■"/>
              <a:defRPr sz="1000">
                <a:solidFill>
                  <a:schemeClr val="dk1"/>
                </a:solidFill>
              </a:defRPr>
            </a:lvl6pPr>
            <a:lvl7pPr indent="-292100" lvl="6" marL="3200400" rtl="0">
              <a:spcBef>
                <a:spcPts val="500"/>
              </a:spcBef>
              <a:spcAft>
                <a:spcPts val="0"/>
              </a:spcAft>
              <a:buClr>
                <a:schemeClr val="dk1"/>
              </a:buClr>
              <a:buSzPts val="1000"/>
              <a:buChar char="●"/>
              <a:defRPr sz="1000">
                <a:solidFill>
                  <a:schemeClr val="dk1"/>
                </a:solidFill>
              </a:defRPr>
            </a:lvl7pPr>
            <a:lvl8pPr indent="-292100" lvl="7" marL="3657600" rtl="0">
              <a:spcBef>
                <a:spcPts val="500"/>
              </a:spcBef>
              <a:spcAft>
                <a:spcPts val="0"/>
              </a:spcAft>
              <a:buClr>
                <a:schemeClr val="dk1"/>
              </a:buClr>
              <a:buSzPts val="1000"/>
              <a:buChar char="○"/>
              <a:defRPr sz="1000">
                <a:solidFill>
                  <a:schemeClr val="dk1"/>
                </a:solidFill>
              </a:defRPr>
            </a:lvl8pPr>
            <a:lvl9pPr indent="-292100" lvl="8" marL="4114800" rtl="0">
              <a:spcBef>
                <a:spcPts val="500"/>
              </a:spcBef>
              <a:spcAft>
                <a:spcPts val="500"/>
              </a:spcAft>
              <a:buClr>
                <a:schemeClr val="dk1"/>
              </a:buClr>
              <a:buSzPts val="1000"/>
              <a:buChar char="■"/>
              <a:defRPr sz="1000">
                <a:solidFill>
                  <a:schemeClr val="dk1"/>
                </a:solidFill>
              </a:defRPr>
            </a:lvl9pPr>
          </a:lstStyle>
          <a:p/>
        </p:txBody>
      </p:sp>
      <p:sp>
        <p:nvSpPr>
          <p:cNvPr id="301" name="Google Shape;301;p32"/>
          <p:cNvSpPr/>
          <p:nvPr/>
        </p:nvSpPr>
        <p:spPr>
          <a:xfrm>
            <a:off x="659775" y="0"/>
            <a:ext cx="2498100" cy="3999900"/>
          </a:xfrm>
          <a:prstGeom prst="rect">
            <a:avLst/>
          </a:prstGeom>
          <a:solidFill>
            <a:srgbClr val="000000">
              <a:alpha val="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2"/>
          <p:cNvSpPr/>
          <p:nvPr/>
        </p:nvSpPr>
        <p:spPr>
          <a:xfrm>
            <a:off x="5986125" y="0"/>
            <a:ext cx="2498100" cy="3999900"/>
          </a:xfrm>
          <a:prstGeom prst="rect">
            <a:avLst/>
          </a:prstGeom>
          <a:solidFill>
            <a:srgbClr val="000000">
              <a:alpha val="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2"/>
          <p:cNvSpPr/>
          <p:nvPr>
            <p:ph idx="2" type="pic"/>
          </p:nvPr>
        </p:nvSpPr>
        <p:spPr>
          <a:xfrm>
            <a:off x="6168075" y="526375"/>
            <a:ext cx="2134200" cy="1440000"/>
          </a:xfrm>
          <a:prstGeom prst="rect">
            <a:avLst/>
          </a:prstGeom>
          <a:solidFill>
            <a:srgbClr val="F2F2F2"/>
          </a:solidFill>
          <a:ln>
            <a:noFill/>
          </a:ln>
        </p:spPr>
      </p:sp>
      <p:sp>
        <p:nvSpPr>
          <p:cNvPr id="304" name="Google Shape;304;p32"/>
          <p:cNvSpPr txBox="1"/>
          <p:nvPr>
            <p:ph idx="3" type="body"/>
          </p:nvPr>
        </p:nvSpPr>
        <p:spPr>
          <a:xfrm>
            <a:off x="3564550" y="2080200"/>
            <a:ext cx="2014500" cy="1628700"/>
          </a:xfrm>
          <a:prstGeom prst="rect">
            <a:avLst/>
          </a:prstGeom>
        </p:spPr>
        <p:txBody>
          <a:bodyPr anchorCtr="0" anchor="t" bIns="0" lIns="0" spcFirstLastPara="1" rIns="0" wrap="square" tIns="91425">
            <a:noAutofit/>
          </a:bodyPr>
          <a:lstStyle>
            <a:lvl1pPr indent="-292100" lvl="0" marL="457200" rtl="0">
              <a:spcBef>
                <a:spcPts val="0"/>
              </a:spcBef>
              <a:spcAft>
                <a:spcPts val="0"/>
              </a:spcAft>
              <a:buClr>
                <a:schemeClr val="dk1"/>
              </a:buClr>
              <a:buSzPts val="1000"/>
              <a:buChar char="●"/>
              <a:defRPr sz="1000">
                <a:solidFill>
                  <a:schemeClr val="dk1"/>
                </a:solidFill>
              </a:defRPr>
            </a:lvl1pPr>
            <a:lvl2pPr indent="-292100" lvl="1" marL="914400" rtl="0">
              <a:spcBef>
                <a:spcPts val="500"/>
              </a:spcBef>
              <a:spcAft>
                <a:spcPts val="0"/>
              </a:spcAft>
              <a:buClr>
                <a:schemeClr val="dk1"/>
              </a:buClr>
              <a:buSzPts val="1000"/>
              <a:buChar char="○"/>
              <a:defRPr sz="1000">
                <a:solidFill>
                  <a:schemeClr val="dk1"/>
                </a:solidFill>
              </a:defRPr>
            </a:lvl2pPr>
            <a:lvl3pPr indent="-292100" lvl="2" marL="1371600" rtl="0">
              <a:spcBef>
                <a:spcPts val="500"/>
              </a:spcBef>
              <a:spcAft>
                <a:spcPts val="0"/>
              </a:spcAft>
              <a:buClr>
                <a:schemeClr val="dk1"/>
              </a:buClr>
              <a:buSzPts val="1000"/>
              <a:buChar char="■"/>
              <a:defRPr sz="1000">
                <a:solidFill>
                  <a:schemeClr val="dk1"/>
                </a:solidFill>
              </a:defRPr>
            </a:lvl3pPr>
            <a:lvl4pPr indent="-292100" lvl="3" marL="1828800" rtl="0">
              <a:spcBef>
                <a:spcPts val="500"/>
              </a:spcBef>
              <a:spcAft>
                <a:spcPts val="0"/>
              </a:spcAft>
              <a:buClr>
                <a:schemeClr val="dk1"/>
              </a:buClr>
              <a:buSzPts val="1000"/>
              <a:buChar char="●"/>
              <a:defRPr sz="1000">
                <a:solidFill>
                  <a:schemeClr val="dk1"/>
                </a:solidFill>
              </a:defRPr>
            </a:lvl4pPr>
            <a:lvl5pPr indent="-292100" lvl="4" marL="2286000" rtl="0">
              <a:spcBef>
                <a:spcPts val="500"/>
              </a:spcBef>
              <a:spcAft>
                <a:spcPts val="0"/>
              </a:spcAft>
              <a:buClr>
                <a:schemeClr val="dk1"/>
              </a:buClr>
              <a:buSzPts val="1000"/>
              <a:buChar char="○"/>
              <a:defRPr sz="1000">
                <a:solidFill>
                  <a:schemeClr val="dk1"/>
                </a:solidFill>
              </a:defRPr>
            </a:lvl5pPr>
            <a:lvl6pPr indent="-292100" lvl="5" marL="2743200" rtl="0">
              <a:spcBef>
                <a:spcPts val="500"/>
              </a:spcBef>
              <a:spcAft>
                <a:spcPts val="0"/>
              </a:spcAft>
              <a:buClr>
                <a:schemeClr val="dk1"/>
              </a:buClr>
              <a:buSzPts val="1000"/>
              <a:buChar char="■"/>
              <a:defRPr sz="1000">
                <a:solidFill>
                  <a:schemeClr val="dk1"/>
                </a:solidFill>
              </a:defRPr>
            </a:lvl6pPr>
            <a:lvl7pPr indent="-292100" lvl="6" marL="3200400" rtl="0">
              <a:spcBef>
                <a:spcPts val="500"/>
              </a:spcBef>
              <a:spcAft>
                <a:spcPts val="0"/>
              </a:spcAft>
              <a:buClr>
                <a:schemeClr val="dk1"/>
              </a:buClr>
              <a:buSzPts val="1000"/>
              <a:buChar char="●"/>
              <a:defRPr sz="1000">
                <a:solidFill>
                  <a:schemeClr val="dk1"/>
                </a:solidFill>
              </a:defRPr>
            </a:lvl7pPr>
            <a:lvl8pPr indent="-292100" lvl="7" marL="3657600" rtl="0">
              <a:spcBef>
                <a:spcPts val="500"/>
              </a:spcBef>
              <a:spcAft>
                <a:spcPts val="0"/>
              </a:spcAft>
              <a:buClr>
                <a:schemeClr val="dk1"/>
              </a:buClr>
              <a:buSzPts val="1000"/>
              <a:buChar char="○"/>
              <a:defRPr sz="1000">
                <a:solidFill>
                  <a:schemeClr val="dk1"/>
                </a:solidFill>
              </a:defRPr>
            </a:lvl8pPr>
            <a:lvl9pPr indent="-292100" lvl="8" marL="4114800" rtl="0">
              <a:spcBef>
                <a:spcPts val="500"/>
              </a:spcBef>
              <a:spcAft>
                <a:spcPts val="500"/>
              </a:spcAft>
              <a:buClr>
                <a:schemeClr val="dk1"/>
              </a:buClr>
              <a:buSzPts val="1000"/>
              <a:buChar char="■"/>
              <a:defRPr sz="1000">
                <a:solidFill>
                  <a:schemeClr val="dk1"/>
                </a:solidFill>
              </a:defRPr>
            </a:lvl9pPr>
          </a:lstStyle>
          <a:p/>
        </p:txBody>
      </p:sp>
      <p:sp>
        <p:nvSpPr>
          <p:cNvPr id="305" name="Google Shape;305;p32"/>
          <p:cNvSpPr/>
          <p:nvPr>
            <p:ph idx="4" type="pic"/>
          </p:nvPr>
        </p:nvSpPr>
        <p:spPr>
          <a:xfrm>
            <a:off x="3504900" y="526500"/>
            <a:ext cx="2134200" cy="1406700"/>
          </a:xfrm>
          <a:prstGeom prst="rect">
            <a:avLst/>
          </a:prstGeom>
          <a:solidFill>
            <a:srgbClr val="F2F2F2"/>
          </a:solidFill>
          <a:ln>
            <a:noFill/>
          </a:ln>
        </p:spPr>
      </p:sp>
      <p:sp>
        <p:nvSpPr>
          <p:cNvPr id="306" name="Google Shape;306;p32"/>
          <p:cNvSpPr txBox="1"/>
          <p:nvPr>
            <p:ph idx="5" type="body"/>
          </p:nvPr>
        </p:nvSpPr>
        <p:spPr>
          <a:xfrm>
            <a:off x="901375" y="2080200"/>
            <a:ext cx="2014500" cy="1628700"/>
          </a:xfrm>
          <a:prstGeom prst="rect">
            <a:avLst/>
          </a:prstGeom>
        </p:spPr>
        <p:txBody>
          <a:bodyPr anchorCtr="0" anchor="t" bIns="0" lIns="0" spcFirstLastPara="1" rIns="0" wrap="square" tIns="91425">
            <a:noAutofit/>
          </a:bodyPr>
          <a:lstStyle>
            <a:lvl1pPr indent="-292100" lvl="0" marL="457200" rtl="0">
              <a:spcBef>
                <a:spcPts val="0"/>
              </a:spcBef>
              <a:spcAft>
                <a:spcPts val="0"/>
              </a:spcAft>
              <a:buClr>
                <a:schemeClr val="dk1"/>
              </a:buClr>
              <a:buSzPts val="1000"/>
              <a:buChar char="●"/>
              <a:defRPr sz="1000">
                <a:solidFill>
                  <a:schemeClr val="dk1"/>
                </a:solidFill>
              </a:defRPr>
            </a:lvl1pPr>
            <a:lvl2pPr indent="-292100" lvl="1" marL="914400" rtl="0">
              <a:spcBef>
                <a:spcPts val="500"/>
              </a:spcBef>
              <a:spcAft>
                <a:spcPts val="0"/>
              </a:spcAft>
              <a:buClr>
                <a:schemeClr val="dk1"/>
              </a:buClr>
              <a:buSzPts val="1000"/>
              <a:buChar char="○"/>
              <a:defRPr sz="1000">
                <a:solidFill>
                  <a:schemeClr val="dk1"/>
                </a:solidFill>
              </a:defRPr>
            </a:lvl2pPr>
            <a:lvl3pPr indent="-292100" lvl="2" marL="1371600" rtl="0">
              <a:spcBef>
                <a:spcPts val="500"/>
              </a:spcBef>
              <a:spcAft>
                <a:spcPts val="0"/>
              </a:spcAft>
              <a:buClr>
                <a:schemeClr val="dk1"/>
              </a:buClr>
              <a:buSzPts val="1000"/>
              <a:buChar char="■"/>
              <a:defRPr sz="1000">
                <a:solidFill>
                  <a:schemeClr val="dk1"/>
                </a:solidFill>
              </a:defRPr>
            </a:lvl3pPr>
            <a:lvl4pPr indent="-292100" lvl="3" marL="1828800" rtl="0">
              <a:spcBef>
                <a:spcPts val="500"/>
              </a:spcBef>
              <a:spcAft>
                <a:spcPts val="0"/>
              </a:spcAft>
              <a:buClr>
                <a:schemeClr val="dk1"/>
              </a:buClr>
              <a:buSzPts val="1000"/>
              <a:buChar char="●"/>
              <a:defRPr sz="1000">
                <a:solidFill>
                  <a:schemeClr val="dk1"/>
                </a:solidFill>
              </a:defRPr>
            </a:lvl4pPr>
            <a:lvl5pPr indent="-292100" lvl="4" marL="2286000" rtl="0">
              <a:spcBef>
                <a:spcPts val="500"/>
              </a:spcBef>
              <a:spcAft>
                <a:spcPts val="0"/>
              </a:spcAft>
              <a:buClr>
                <a:schemeClr val="dk1"/>
              </a:buClr>
              <a:buSzPts val="1000"/>
              <a:buChar char="○"/>
              <a:defRPr sz="1000">
                <a:solidFill>
                  <a:schemeClr val="dk1"/>
                </a:solidFill>
              </a:defRPr>
            </a:lvl5pPr>
            <a:lvl6pPr indent="-292100" lvl="5" marL="2743200" rtl="0">
              <a:spcBef>
                <a:spcPts val="500"/>
              </a:spcBef>
              <a:spcAft>
                <a:spcPts val="0"/>
              </a:spcAft>
              <a:buClr>
                <a:schemeClr val="dk1"/>
              </a:buClr>
              <a:buSzPts val="1000"/>
              <a:buChar char="■"/>
              <a:defRPr sz="1000">
                <a:solidFill>
                  <a:schemeClr val="dk1"/>
                </a:solidFill>
              </a:defRPr>
            </a:lvl6pPr>
            <a:lvl7pPr indent="-292100" lvl="6" marL="3200400" rtl="0">
              <a:spcBef>
                <a:spcPts val="500"/>
              </a:spcBef>
              <a:spcAft>
                <a:spcPts val="0"/>
              </a:spcAft>
              <a:buClr>
                <a:schemeClr val="dk1"/>
              </a:buClr>
              <a:buSzPts val="1000"/>
              <a:buChar char="●"/>
              <a:defRPr sz="1000">
                <a:solidFill>
                  <a:schemeClr val="dk1"/>
                </a:solidFill>
              </a:defRPr>
            </a:lvl7pPr>
            <a:lvl8pPr indent="-292100" lvl="7" marL="3657600" rtl="0">
              <a:spcBef>
                <a:spcPts val="500"/>
              </a:spcBef>
              <a:spcAft>
                <a:spcPts val="0"/>
              </a:spcAft>
              <a:buClr>
                <a:schemeClr val="dk1"/>
              </a:buClr>
              <a:buSzPts val="1000"/>
              <a:buChar char="○"/>
              <a:defRPr sz="1000">
                <a:solidFill>
                  <a:schemeClr val="dk1"/>
                </a:solidFill>
              </a:defRPr>
            </a:lvl8pPr>
            <a:lvl9pPr indent="-292100" lvl="8" marL="4114800" rtl="0">
              <a:spcBef>
                <a:spcPts val="500"/>
              </a:spcBef>
              <a:spcAft>
                <a:spcPts val="500"/>
              </a:spcAft>
              <a:buClr>
                <a:schemeClr val="dk1"/>
              </a:buClr>
              <a:buSzPts val="1000"/>
              <a:buChar char="■"/>
              <a:defRPr sz="1000">
                <a:solidFill>
                  <a:schemeClr val="dk1"/>
                </a:solidFill>
              </a:defRPr>
            </a:lvl9pPr>
          </a:lstStyle>
          <a:p/>
        </p:txBody>
      </p:sp>
      <p:sp>
        <p:nvSpPr>
          <p:cNvPr id="307" name="Google Shape;307;p32"/>
          <p:cNvSpPr/>
          <p:nvPr>
            <p:ph idx="6" type="pic"/>
          </p:nvPr>
        </p:nvSpPr>
        <p:spPr>
          <a:xfrm>
            <a:off x="841725" y="526375"/>
            <a:ext cx="2134200" cy="1406700"/>
          </a:xfrm>
          <a:prstGeom prst="rect">
            <a:avLst/>
          </a:prstGeom>
          <a:solidFill>
            <a:srgbClr val="F2F2F2"/>
          </a:solidFill>
          <a:ln>
            <a:noFill/>
          </a:ln>
        </p:spPr>
      </p:sp>
      <p:grpSp>
        <p:nvGrpSpPr>
          <p:cNvPr id="308" name="Google Shape;308;p32"/>
          <p:cNvGrpSpPr/>
          <p:nvPr/>
        </p:nvGrpSpPr>
        <p:grpSpPr>
          <a:xfrm>
            <a:off x="354817" y="4345806"/>
            <a:ext cx="745763" cy="45826"/>
            <a:chOff x="4580561" y="2589004"/>
            <a:chExt cx="1064464" cy="25200"/>
          </a:xfrm>
        </p:grpSpPr>
        <p:sp>
          <p:nvSpPr>
            <p:cNvPr id="309" name="Google Shape;309;p32"/>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10" name="Google Shape;310;p32"/>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311" name="Google Shape;311;p32"/>
          <p:cNvSpPr txBox="1"/>
          <p:nvPr>
            <p:ph idx="7" type="subTitle"/>
          </p:nvPr>
        </p:nvSpPr>
        <p:spPr>
          <a:xfrm>
            <a:off x="354825" y="4483750"/>
            <a:ext cx="5230200" cy="343500"/>
          </a:xfrm>
          <a:prstGeom prst="rect">
            <a:avLst/>
          </a:prstGeom>
        </p:spPr>
        <p:txBody>
          <a:bodyPr anchorCtr="0" anchor="t" bIns="0" lIns="0" spcFirstLastPara="1" rIns="0" wrap="square" tIns="91425">
            <a:noAutofit/>
          </a:bodyPr>
          <a:lstStyle>
            <a:lvl1pPr lvl="0" rtl="0">
              <a:spcBef>
                <a:spcPts val="0"/>
              </a:spcBef>
              <a:spcAft>
                <a:spcPts val="0"/>
              </a:spcAft>
              <a:buClr>
                <a:srgbClr val="183544"/>
              </a:buClr>
              <a:buSzPts val="1500"/>
              <a:buNone/>
              <a:defRPr b="1" sz="1500">
                <a:solidFill>
                  <a:srgbClr val="183544"/>
                </a:solidFill>
              </a:defRPr>
            </a:lvl1pPr>
            <a:lvl2pPr lvl="1" rtl="0">
              <a:spcBef>
                <a:spcPts val="1600"/>
              </a:spcBef>
              <a:spcAft>
                <a:spcPts val="0"/>
              </a:spcAft>
              <a:buClr>
                <a:schemeClr val="dk1"/>
              </a:buClr>
              <a:buSzPts val="1300"/>
              <a:buNone/>
              <a:defRPr b="1" sz="1300">
                <a:solidFill>
                  <a:schemeClr val="dk1"/>
                </a:solidFill>
              </a:defRPr>
            </a:lvl2pPr>
            <a:lvl3pPr lvl="2" rtl="0">
              <a:spcBef>
                <a:spcPts val="1600"/>
              </a:spcBef>
              <a:spcAft>
                <a:spcPts val="0"/>
              </a:spcAft>
              <a:buClr>
                <a:schemeClr val="dk1"/>
              </a:buClr>
              <a:buSzPts val="1300"/>
              <a:buNone/>
              <a:defRPr b="1" sz="1300">
                <a:solidFill>
                  <a:schemeClr val="dk1"/>
                </a:solidFill>
              </a:defRPr>
            </a:lvl3pPr>
            <a:lvl4pPr lvl="3" rtl="0">
              <a:spcBef>
                <a:spcPts val="1600"/>
              </a:spcBef>
              <a:spcAft>
                <a:spcPts val="0"/>
              </a:spcAft>
              <a:buClr>
                <a:schemeClr val="dk1"/>
              </a:buClr>
              <a:buSzPts val="1300"/>
              <a:buNone/>
              <a:defRPr b="1" sz="1300">
                <a:solidFill>
                  <a:schemeClr val="dk1"/>
                </a:solidFill>
              </a:defRPr>
            </a:lvl4pPr>
            <a:lvl5pPr lvl="4" rtl="0">
              <a:spcBef>
                <a:spcPts val="1600"/>
              </a:spcBef>
              <a:spcAft>
                <a:spcPts val="0"/>
              </a:spcAft>
              <a:buClr>
                <a:schemeClr val="dk1"/>
              </a:buClr>
              <a:buSzPts val="1300"/>
              <a:buNone/>
              <a:defRPr b="1" sz="1300">
                <a:solidFill>
                  <a:schemeClr val="dk1"/>
                </a:solidFill>
              </a:defRPr>
            </a:lvl5pPr>
            <a:lvl6pPr lvl="5" rtl="0">
              <a:spcBef>
                <a:spcPts val="1600"/>
              </a:spcBef>
              <a:spcAft>
                <a:spcPts val="0"/>
              </a:spcAft>
              <a:buClr>
                <a:schemeClr val="dk1"/>
              </a:buClr>
              <a:buSzPts val="1300"/>
              <a:buNone/>
              <a:defRPr b="1" sz="1300">
                <a:solidFill>
                  <a:schemeClr val="dk1"/>
                </a:solidFill>
              </a:defRPr>
            </a:lvl6pPr>
            <a:lvl7pPr lvl="6" rtl="0">
              <a:spcBef>
                <a:spcPts val="1600"/>
              </a:spcBef>
              <a:spcAft>
                <a:spcPts val="0"/>
              </a:spcAft>
              <a:buClr>
                <a:schemeClr val="dk1"/>
              </a:buClr>
              <a:buSzPts val="1300"/>
              <a:buNone/>
              <a:defRPr b="1" sz="1300">
                <a:solidFill>
                  <a:schemeClr val="dk1"/>
                </a:solidFill>
              </a:defRPr>
            </a:lvl7pPr>
            <a:lvl8pPr lvl="7" rtl="0">
              <a:spcBef>
                <a:spcPts val="1600"/>
              </a:spcBef>
              <a:spcAft>
                <a:spcPts val="0"/>
              </a:spcAft>
              <a:buClr>
                <a:schemeClr val="dk1"/>
              </a:buClr>
              <a:buSzPts val="1300"/>
              <a:buNone/>
              <a:defRPr b="1" sz="1300">
                <a:solidFill>
                  <a:schemeClr val="dk1"/>
                </a:solidFill>
              </a:defRPr>
            </a:lvl8pPr>
            <a:lvl9pPr lvl="8" rtl="0">
              <a:spcBef>
                <a:spcPts val="1600"/>
              </a:spcBef>
              <a:spcAft>
                <a:spcPts val="1600"/>
              </a:spcAft>
              <a:buClr>
                <a:schemeClr val="dk1"/>
              </a:buClr>
              <a:buSzPts val="1300"/>
              <a:buNone/>
              <a:defRPr b="1" sz="1300">
                <a:solidFill>
                  <a:schemeClr val="dk1"/>
                </a:solidFill>
              </a:defRPr>
            </a:lvl9pPr>
          </a:lstStyle>
          <a:p/>
        </p:txBody>
      </p:sp>
      <p:pic>
        <p:nvPicPr>
          <p:cNvPr id="312" name="Google Shape;312;p32"/>
          <p:cNvPicPr preferRelativeResize="0"/>
          <p:nvPr/>
        </p:nvPicPr>
        <p:blipFill>
          <a:blip r:embed="rId2">
            <a:alphaModFix/>
          </a:blip>
          <a:stretch>
            <a:fillRect/>
          </a:stretch>
        </p:blipFill>
        <p:spPr>
          <a:xfrm>
            <a:off x="7620012" y="4610650"/>
            <a:ext cx="1103976" cy="2422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1">
  <p:cSld name="4_Title Slide_1_3_1_1_3">
    <p:bg>
      <p:bgPr>
        <a:solidFill>
          <a:srgbClr val="FFFFFF"/>
        </a:solidFill>
      </p:bgPr>
    </p:bg>
    <p:spTree>
      <p:nvGrpSpPr>
        <p:cNvPr id="313" name="Shape 313"/>
        <p:cNvGrpSpPr/>
        <p:nvPr/>
      </p:nvGrpSpPr>
      <p:grpSpPr>
        <a:xfrm>
          <a:off x="0" y="0"/>
          <a:ext cx="0" cy="0"/>
          <a:chOff x="0" y="0"/>
          <a:chExt cx="0" cy="0"/>
        </a:xfrm>
      </p:grpSpPr>
      <p:sp>
        <p:nvSpPr>
          <p:cNvPr id="314" name="Google Shape;314;p33"/>
          <p:cNvSpPr/>
          <p:nvPr>
            <p:ph idx="2" type="pic"/>
          </p:nvPr>
        </p:nvSpPr>
        <p:spPr>
          <a:xfrm>
            <a:off x="-100" y="-42500"/>
            <a:ext cx="9144000" cy="3437400"/>
          </a:xfrm>
          <a:prstGeom prst="rect">
            <a:avLst/>
          </a:prstGeom>
          <a:solidFill>
            <a:srgbClr val="F2F2F2"/>
          </a:solidFill>
          <a:ln>
            <a:noFill/>
          </a:ln>
        </p:spPr>
      </p:sp>
      <p:grpSp>
        <p:nvGrpSpPr>
          <p:cNvPr id="315" name="Google Shape;315;p33"/>
          <p:cNvGrpSpPr/>
          <p:nvPr/>
        </p:nvGrpSpPr>
        <p:grpSpPr>
          <a:xfrm>
            <a:off x="354817" y="3583806"/>
            <a:ext cx="745763" cy="45826"/>
            <a:chOff x="4580561" y="2589004"/>
            <a:chExt cx="1064464" cy="25200"/>
          </a:xfrm>
        </p:grpSpPr>
        <p:sp>
          <p:nvSpPr>
            <p:cNvPr id="316" name="Google Shape;316;p33"/>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17" name="Google Shape;317;p33"/>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318" name="Google Shape;318;p33"/>
          <p:cNvSpPr txBox="1"/>
          <p:nvPr>
            <p:ph idx="1" type="subTitle"/>
          </p:nvPr>
        </p:nvSpPr>
        <p:spPr>
          <a:xfrm>
            <a:off x="354825" y="3721750"/>
            <a:ext cx="2243100" cy="964200"/>
          </a:xfrm>
          <a:prstGeom prst="rect">
            <a:avLst/>
          </a:prstGeom>
        </p:spPr>
        <p:txBody>
          <a:bodyPr anchorCtr="0" anchor="t" bIns="0" lIns="0" spcFirstLastPara="1" rIns="0" wrap="square" tIns="91425">
            <a:noAutofit/>
          </a:bodyPr>
          <a:lstStyle>
            <a:lvl1pPr lvl="0" rtl="0">
              <a:spcBef>
                <a:spcPts val="0"/>
              </a:spcBef>
              <a:spcAft>
                <a:spcPts val="0"/>
              </a:spcAft>
              <a:buClr>
                <a:srgbClr val="183544"/>
              </a:buClr>
              <a:buSzPts val="1500"/>
              <a:buNone/>
              <a:defRPr b="1" sz="1500">
                <a:solidFill>
                  <a:srgbClr val="183544"/>
                </a:solidFill>
              </a:defRPr>
            </a:lvl1pPr>
            <a:lvl2pPr lvl="1" rtl="0">
              <a:spcBef>
                <a:spcPts val="1600"/>
              </a:spcBef>
              <a:spcAft>
                <a:spcPts val="0"/>
              </a:spcAft>
              <a:buClr>
                <a:srgbClr val="183544"/>
              </a:buClr>
              <a:buSzPts val="1500"/>
              <a:buNone/>
              <a:defRPr b="1" sz="1500">
                <a:solidFill>
                  <a:srgbClr val="183544"/>
                </a:solidFill>
              </a:defRPr>
            </a:lvl2pPr>
            <a:lvl3pPr lvl="2" rtl="0">
              <a:spcBef>
                <a:spcPts val="1600"/>
              </a:spcBef>
              <a:spcAft>
                <a:spcPts val="0"/>
              </a:spcAft>
              <a:buClr>
                <a:srgbClr val="183544"/>
              </a:buClr>
              <a:buSzPts val="1500"/>
              <a:buNone/>
              <a:defRPr b="1" sz="1500">
                <a:solidFill>
                  <a:srgbClr val="183544"/>
                </a:solidFill>
              </a:defRPr>
            </a:lvl3pPr>
            <a:lvl4pPr lvl="3" rtl="0">
              <a:spcBef>
                <a:spcPts val="1600"/>
              </a:spcBef>
              <a:spcAft>
                <a:spcPts val="0"/>
              </a:spcAft>
              <a:buClr>
                <a:srgbClr val="183544"/>
              </a:buClr>
              <a:buSzPts val="1500"/>
              <a:buNone/>
              <a:defRPr b="1" sz="1500">
                <a:solidFill>
                  <a:srgbClr val="183544"/>
                </a:solidFill>
              </a:defRPr>
            </a:lvl4pPr>
            <a:lvl5pPr lvl="4" rtl="0">
              <a:spcBef>
                <a:spcPts val="1600"/>
              </a:spcBef>
              <a:spcAft>
                <a:spcPts val="0"/>
              </a:spcAft>
              <a:buClr>
                <a:srgbClr val="183544"/>
              </a:buClr>
              <a:buSzPts val="1500"/>
              <a:buNone/>
              <a:defRPr b="1" sz="1500">
                <a:solidFill>
                  <a:srgbClr val="183544"/>
                </a:solidFill>
              </a:defRPr>
            </a:lvl5pPr>
            <a:lvl6pPr lvl="5" rtl="0">
              <a:spcBef>
                <a:spcPts val="1600"/>
              </a:spcBef>
              <a:spcAft>
                <a:spcPts val="0"/>
              </a:spcAft>
              <a:buClr>
                <a:srgbClr val="183544"/>
              </a:buClr>
              <a:buSzPts val="1500"/>
              <a:buNone/>
              <a:defRPr b="1" sz="1500">
                <a:solidFill>
                  <a:srgbClr val="183544"/>
                </a:solidFill>
              </a:defRPr>
            </a:lvl6pPr>
            <a:lvl7pPr lvl="6" rtl="0">
              <a:spcBef>
                <a:spcPts val="1600"/>
              </a:spcBef>
              <a:spcAft>
                <a:spcPts val="0"/>
              </a:spcAft>
              <a:buClr>
                <a:srgbClr val="183544"/>
              </a:buClr>
              <a:buSzPts val="1500"/>
              <a:buNone/>
              <a:defRPr b="1" sz="1500">
                <a:solidFill>
                  <a:srgbClr val="183544"/>
                </a:solidFill>
              </a:defRPr>
            </a:lvl7pPr>
            <a:lvl8pPr lvl="7" rtl="0">
              <a:spcBef>
                <a:spcPts val="1600"/>
              </a:spcBef>
              <a:spcAft>
                <a:spcPts val="0"/>
              </a:spcAft>
              <a:buClr>
                <a:srgbClr val="183544"/>
              </a:buClr>
              <a:buSzPts val="1500"/>
              <a:buNone/>
              <a:defRPr b="1" sz="1500">
                <a:solidFill>
                  <a:srgbClr val="183544"/>
                </a:solidFill>
              </a:defRPr>
            </a:lvl8pPr>
            <a:lvl9pPr lvl="8" rtl="0">
              <a:spcBef>
                <a:spcPts val="1600"/>
              </a:spcBef>
              <a:spcAft>
                <a:spcPts val="1600"/>
              </a:spcAft>
              <a:buClr>
                <a:srgbClr val="183544"/>
              </a:buClr>
              <a:buSzPts val="1500"/>
              <a:buNone/>
              <a:defRPr b="1" sz="1500">
                <a:solidFill>
                  <a:srgbClr val="183544"/>
                </a:solidFill>
              </a:defRPr>
            </a:lvl9pPr>
          </a:lstStyle>
          <a:p/>
        </p:txBody>
      </p:sp>
      <p:sp>
        <p:nvSpPr>
          <p:cNvPr id="319" name="Google Shape;319;p33"/>
          <p:cNvSpPr txBox="1"/>
          <p:nvPr>
            <p:ph idx="3" type="subTitle"/>
          </p:nvPr>
        </p:nvSpPr>
        <p:spPr>
          <a:xfrm>
            <a:off x="2905575" y="3721750"/>
            <a:ext cx="5849400" cy="732900"/>
          </a:xfrm>
          <a:prstGeom prst="rect">
            <a:avLst/>
          </a:prstGeom>
        </p:spPr>
        <p:txBody>
          <a:bodyPr anchorCtr="0" anchor="t" bIns="0" lIns="0" spcFirstLastPara="1" rIns="0" wrap="square" tIns="91425">
            <a:noAutofit/>
          </a:bodyPr>
          <a:lstStyle>
            <a:lvl1pPr lvl="0" rtl="0">
              <a:spcBef>
                <a:spcPts val="0"/>
              </a:spcBef>
              <a:spcAft>
                <a:spcPts val="0"/>
              </a:spcAft>
              <a:buClr>
                <a:schemeClr val="dk1"/>
              </a:buClr>
              <a:buSzPts val="1200"/>
              <a:buNone/>
              <a:defRPr>
                <a:solidFill>
                  <a:schemeClr val="dk1"/>
                </a:solidFill>
              </a:defRPr>
            </a:lvl1pPr>
            <a:lvl2pPr lvl="1" rtl="0">
              <a:spcBef>
                <a:spcPts val="500"/>
              </a:spcBef>
              <a:spcAft>
                <a:spcPts val="0"/>
              </a:spcAft>
              <a:buClr>
                <a:schemeClr val="dk1"/>
              </a:buClr>
              <a:buSzPts val="1200"/>
              <a:buNone/>
              <a:defRPr>
                <a:solidFill>
                  <a:schemeClr val="dk1"/>
                </a:solidFill>
              </a:defRPr>
            </a:lvl2pPr>
            <a:lvl3pPr lvl="2" rtl="0">
              <a:spcBef>
                <a:spcPts val="500"/>
              </a:spcBef>
              <a:spcAft>
                <a:spcPts val="0"/>
              </a:spcAft>
              <a:buClr>
                <a:schemeClr val="dk1"/>
              </a:buClr>
              <a:buSzPts val="1200"/>
              <a:buNone/>
              <a:defRPr>
                <a:solidFill>
                  <a:schemeClr val="dk1"/>
                </a:solidFill>
              </a:defRPr>
            </a:lvl3pPr>
            <a:lvl4pPr lvl="3" rtl="0">
              <a:spcBef>
                <a:spcPts val="500"/>
              </a:spcBef>
              <a:spcAft>
                <a:spcPts val="0"/>
              </a:spcAft>
              <a:buClr>
                <a:schemeClr val="dk1"/>
              </a:buClr>
              <a:buSzPts val="1200"/>
              <a:buNone/>
              <a:defRPr>
                <a:solidFill>
                  <a:schemeClr val="dk1"/>
                </a:solidFill>
              </a:defRPr>
            </a:lvl4pPr>
            <a:lvl5pPr lvl="4" rtl="0">
              <a:spcBef>
                <a:spcPts val="500"/>
              </a:spcBef>
              <a:spcAft>
                <a:spcPts val="0"/>
              </a:spcAft>
              <a:buClr>
                <a:schemeClr val="dk1"/>
              </a:buClr>
              <a:buSzPts val="1200"/>
              <a:buNone/>
              <a:defRPr>
                <a:solidFill>
                  <a:schemeClr val="dk1"/>
                </a:solidFill>
              </a:defRPr>
            </a:lvl5pPr>
            <a:lvl6pPr lvl="5" rtl="0">
              <a:spcBef>
                <a:spcPts val="500"/>
              </a:spcBef>
              <a:spcAft>
                <a:spcPts val="0"/>
              </a:spcAft>
              <a:buClr>
                <a:schemeClr val="dk1"/>
              </a:buClr>
              <a:buSzPts val="1200"/>
              <a:buNone/>
              <a:defRPr>
                <a:solidFill>
                  <a:schemeClr val="dk1"/>
                </a:solidFill>
              </a:defRPr>
            </a:lvl6pPr>
            <a:lvl7pPr lvl="6" rtl="0">
              <a:spcBef>
                <a:spcPts val="500"/>
              </a:spcBef>
              <a:spcAft>
                <a:spcPts val="0"/>
              </a:spcAft>
              <a:buClr>
                <a:schemeClr val="dk1"/>
              </a:buClr>
              <a:buSzPts val="1200"/>
              <a:buNone/>
              <a:defRPr>
                <a:solidFill>
                  <a:schemeClr val="dk1"/>
                </a:solidFill>
              </a:defRPr>
            </a:lvl7pPr>
            <a:lvl8pPr lvl="7" rtl="0">
              <a:spcBef>
                <a:spcPts val="500"/>
              </a:spcBef>
              <a:spcAft>
                <a:spcPts val="0"/>
              </a:spcAft>
              <a:buClr>
                <a:schemeClr val="dk1"/>
              </a:buClr>
              <a:buSzPts val="1200"/>
              <a:buNone/>
              <a:defRPr>
                <a:solidFill>
                  <a:schemeClr val="dk1"/>
                </a:solidFill>
              </a:defRPr>
            </a:lvl8pPr>
            <a:lvl9pPr lvl="8" rtl="0">
              <a:spcBef>
                <a:spcPts val="500"/>
              </a:spcBef>
              <a:spcAft>
                <a:spcPts val="500"/>
              </a:spcAft>
              <a:buClr>
                <a:schemeClr val="dk1"/>
              </a:buClr>
              <a:buSzPts val="1200"/>
              <a:buNone/>
              <a:defRPr>
                <a:solidFill>
                  <a:schemeClr val="dk1"/>
                </a:solidFill>
              </a:defRPr>
            </a:lvl9pPr>
          </a:lstStyle>
          <a:p/>
        </p:txBody>
      </p:sp>
      <p:sp>
        <p:nvSpPr>
          <p:cNvPr id="320" name="Google Shape;320;p33"/>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dk1"/>
                </a:solidFill>
                <a:latin typeface="Rubik"/>
                <a:ea typeface="Rubik"/>
                <a:cs typeface="Rubik"/>
                <a:sym typeface="Rubik"/>
              </a:defRPr>
            </a:lvl1pPr>
            <a:lvl2pPr lvl="1" rtl="0" algn="r">
              <a:buNone/>
              <a:defRPr sz="800">
                <a:solidFill>
                  <a:schemeClr val="dk1"/>
                </a:solidFill>
                <a:latin typeface="Rubik"/>
                <a:ea typeface="Rubik"/>
                <a:cs typeface="Rubik"/>
                <a:sym typeface="Rubik"/>
              </a:defRPr>
            </a:lvl2pPr>
            <a:lvl3pPr lvl="2" rtl="0" algn="r">
              <a:buNone/>
              <a:defRPr sz="800">
                <a:solidFill>
                  <a:schemeClr val="dk1"/>
                </a:solidFill>
                <a:latin typeface="Rubik"/>
                <a:ea typeface="Rubik"/>
                <a:cs typeface="Rubik"/>
                <a:sym typeface="Rubik"/>
              </a:defRPr>
            </a:lvl3pPr>
            <a:lvl4pPr lvl="3" rtl="0" algn="r">
              <a:buNone/>
              <a:defRPr sz="800">
                <a:solidFill>
                  <a:schemeClr val="dk1"/>
                </a:solidFill>
                <a:latin typeface="Rubik"/>
                <a:ea typeface="Rubik"/>
                <a:cs typeface="Rubik"/>
                <a:sym typeface="Rubik"/>
              </a:defRPr>
            </a:lvl4pPr>
            <a:lvl5pPr lvl="4" rtl="0" algn="r">
              <a:buNone/>
              <a:defRPr sz="800">
                <a:solidFill>
                  <a:schemeClr val="dk1"/>
                </a:solidFill>
                <a:latin typeface="Rubik"/>
                <a:ea typeface="Rubik"/>
                <a:cs typeface="Rubik"/>
                <a:sym typeface="Rubik"/>
              </a:defRPr>
            </a:lvl5pPr>
            <a:lvl6pPr lvl="5" rtl="0" algn="r">
              <a:buNone/>
              <a:defRPr sz="800">
                <a:solidFill>
                  <a:schemeClr val="dk1"/>
                </a:solidFill>
                <a:latin typeface="Rubik"/>
                <a:ea typeface="Rubik"/>
                <a:cs typeface="Rubik"/>
                <a:sym typeface="Rubik"/>
              </a:defRPr>
            </a:lvl6pPr>
            <a:lvl7pPr lvl="6" rtl="0" algn="r">
              <a:buNone/>
              <a:defRPr sz="800">
                <a:solidFill>
                  <a:schemeClr val="dk1"/>
                </a:solidFill>
                <a:latin typeface="Rubik"/>
                <a:ea typeface="Rubik"/>
                <a:cs typeface="Rubik"/>
                <a:sym typeface="Rubik"/>
              </a:defRPr>
            </a:lvl7pPr>
            <a:lvl8pPr lvl="7" rtl="0" algn="r">
              <a:buNone/>
              <a:defRPr sz="800">
                <a:solidFill>
                  <a:schemeClr val="dk1"/>
                </a:solidFill>
                <a:latin typeface="Rubik"/>
                <a:ea typeface="Rubik"/>
                <a:cs typeface="Rubik"/>
                <a:sym typeface="Rubik"/>
              </a:defRPr>
            </a:lvl8pPr>
            <a:lvl9pPr lvl="8" rtl="0" algn="r">
              <a:buNone/>
              <a:defRPr sz="800">
                <a:solidFill>
                  <a:schemeClr val="dk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pic>
        <p:nvPicPr>
          <p:cNvPr id="321" name="Google Shape;321;p33"/>
          <p:cNvPicPr preferRelativeResize="0"/>
          <p:nvPr/>
        </p:nvPicPr>
        <p:blipFill>
          <a:blip r:embed="rId2">
            <a:alphaModFix/>
          </a:blip>
          <a:stretch>
            <a:fillRect/>
          </a:stretch>
        </p:blipFill>
        <p:spPr>
          <a:xfrm>
            <a:off x="7620012" y="4610650"/>
            <a:ext cx="1103976" cy="2422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1 3">
  <p:cSld name="4_Title Slide_1_3_1_1_3_2">
    <p:bg>
      <p:bgPr>
        <a:solidFill>
          <a:srgbClr val="FFFFFF"/>
        </a:solidFill>
      </p:bgPr>
    </p:bg>
    <p:spTree>
      <p:nvGrpSpPr>
        <p:cNvPr id="322" name="Shape 322"/>
        <p:cNvGrpSpPr/>
        <p:nvPr/>
      </p:nvGrpSpPr>
      <p:grpSpPr>
        <a:xfrm>
          <a:off x="0" y="0"/>
          <a:ext cx="0" cy="0"/>
          <a:chOff x="0" y="0"/>
          <a:chExt cx="0" cy="0"/>
        </a:xfrm>
      </p:grpSpPr>
      <p:sp>
        <p:nvSpPr>
          <p:cNvPr id="323" name="Google Shape;323;p34"/>
          <p:cNvSpPr/>
          <p:nvPr>
            <p:ph idx="2" type="pic"/>
          </p:nvPr>
        </p:nvSpPr>
        <p:spPr>
          <a:xfrm>
            <a:off x="25" y="0"/>
            <a:ext cx="4493400" cy="3361200"/>
          </a:xfrm>
          <a:prstGeom prst="rect">
            <a:avLst/>
          </a:prstGeom>
          <a:solidFill>
            <a:srgbClr val="F2F2F2"/>
          </a:solidFill>
          <a:ln>
            <a:noFill/>
          </a:ln>
        </p:spPr>
      </p:sp>
      <p:sp>
        <p:nvSpPr>
          <p:cNvPr id="324" name="Google Shape;324;p34"/>
          <p:cNvSpPr/>
          <p:nvPr>
            <p:ph idx="3" type="pic"/>
          </p:nvPr>
        </p:nvSpPr>
        <p:spPr>
          <a:xfrm>
            <a:off x="4590300" y="0"/>
            <a:ext cx="4553700" cy="3361200"/>
          </a:xfrm>
          <a:prstGeom prst="rect">
            <a:avLst/>
          </a:prstGeom>
          <a:solidFill>
            <a:srgbClr val="F2F2F2"/>
          </a:solidFill>
          <a:ln>
            <a:noFill/>
          </a:ln>
        </p:spPr>
      </p:sp>
      <p:grpSp>
        <p:nvGrpSpPr>
          <p:cNvPr id="325" name="Google Shape;325;p34"/>
          <p:cNvGrpSpPr/>
          <p:nvPr/>
        </p:nvGrpSpPr>
        <p:grpSpPr>
          <a:xfrm>
            <a:off x="354817" y="3583806"/>
            <a:ext cx="745763" cy="45826"/>
            <a:chOff x="4580561" y="2589004"/>
            <a:chExt cx="1064464" cy="25200"/>
          </a:xfrm>
        </p:grpSpPr>
        <p:sp>
          <p:nvSpPr>
            <p:cNvPr id="326" name="Google Shape;326;p34"/>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27" name="Google Shape;327;p34"/>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328" name="Google Shape;328;p34"/>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dk1"/>
                </a:solidFill>
                <a:latin typeface="Rubik"/>
                <a:ea typeface="Rubik"/>
                <a:cs typeface="Rubik"/>
                <a:sym typeface="Rubik"/>
              </a:defRPr>
            </a:lvl1pPr>
            <a:lvl2pPr lvl="1" rtl="0" algn="r">
              <a:buNone/>
              <a:defRPr sz="800">
                <a:solidFill>
                  <a:schemeClr val="dk1"/>
                </a:solidFill>
                <a:latin typeface="Rubik"/>
                <a:ea typeface="Rubik"/>
                <a:cs typeface="Rubik"/>
                <a:sym typeface="Rubik"/>
              </a:defRPr>
            </a:lvl2pPr>
            <a:lvl3pPr lvl="2" rtl="0" algn="r">
              <a:buNone/>
              <a:defRPr sz="800">
                <a:solidFill>
                  <a:schemeClr val="dk1"/>
                </a:solidFill>
                <a:latin typeface="Rubik"/>
                <a:ea typeface="Rubik"/>
                <a:cs typeface="Rubik"/>
                <a:sym typeface="Rubik"/>
              </a:defRPr>
            </a:lvl3pPr>
            <a:lvl4pPr lvl="3" rtl="0" algn="r">
              <a:buNone/>
              <a:defRPr sz="800">
                <a:solidFill>
                  <a:schemeClr val="dk1"/>
                </a:solidFill>
                <a:latin typeface="Rubik"/>
                <a:ea typeface="Rubik"/>
                <a:cs typeface="Rubik"/>
                <a:sym typeface="Rubik"/>
              </a:defRPr>
            </a:lvl4pPr>
            <a:lvl5pPr lvl="4" rtl="0" algn="r">
              <a:buNone/>
              <a:defRPr sz="800">
                <a:solidFill>
                  <a:schemeClr val="dk1"/>
                </a:solidFill>
                <a:latin typeface="Rubik"/>
                <a:ea typeface="Rubik"/>
                <a:cs typeface="Rubik"/>
                <a:sym typeface="Rubik"/>
              </a:defRPr>
            </a:lvl5pPr>
            <a:lvl6pPr lvl="5" rtl="0" algn="r">
              <a:buNone/>
              <a:defRPr sz="800">
                <a:solidFill>
                  <a:schemeClr val="dk1"/>
                </a:solidFill>
                <a:latin typeface="Rubik"/>
                <a:ea typeface="Rubik"/>
                <a:cs typeface="Rubik"/>
                <a:sym typeface="Rubik"/>
              </a:defRPr>
            </a:lvl6pPr>
            <a:lvl7pPr lvl="6" rtl="0" algn="r">
              <a:buNone/>
              <a:defRPr sz="800">
                <a:solidFill>
                  <a:schemeClr val="dk1"/>
                </a:solidFill>
                <a:latin typeface="Rubik"/>
                <a:ea typeface="Rubik"/>
                <a:cs typeface="Rubik"/>
                <a:sym typeface="Rubik"/>
              </a:defRPr>
            </a:lvl7pPr>
            <a:lvl8pPr lvl="7" rtl="0" algn="r">
              <a:buNone/>
              <a:defRPr sz="800">
                <a:solidFill>
                  <a:schemeClr val="dk1"/>
                </a:solidFill>
                <a:latin typeface="Rubik"/>
                <a:ea typeface="Rubik"/>
                <a:cs typeface="Rubik"/>
                <a:sym typeface="Rubik"/>
              </a:defRPr>
            </a:lvl8pPr>
            <a:lvl9pPr lvl="8" rtl="0" algn="r">
              <a:buNone/>
              <a:defRPr sz="800">
                <a:solidFill>
                  <a:schemeClr val="dk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pic>
        <p:nvPicPr>
          <p:cNvPr id="329" name="Google Shape;329;p34"/>
          <p:cNvPicPr preferRelativeResize="0"/>
          <p:nvPr/>
        </p:nvPicPr>
        <p:blipFill>
          <a:blip r:embed="rId2">
            <a:alphaModFix/>
          </a:blip>
          <a:stretch>
            <a:fillRect/>
          </a:stretch>
        </p:blipFill>
        <p:spPr>
          <a:xfrm>
            <a:off x="7620012" y="4610650"/>
            <a:ext cx="1103976" cy="242200"/>
          </a:xfrm>
          <a:prstGeom prst="rect">
            <a:avLst/>
          </a:prstGeom>
          <a:noFill/>
          <a:ln>
            <a:noFill/>
          </a:ln>
        </p:spPr>
      </p:pic>
      <p:sp>
        <p:nvSpPr>
          <p:cNvPr id="330" name="Google Shape;330;p34"/>
          <p:cNvSpPr txBox="1"/>
          <p:nvPr>
            <p:ph idx="1" type="subTitle"/>
          </p:nvPr>
        </p:nvSpPr>
        <p:spPr>
          <a:xfrm>
            <a:off x="354825" y="3721750"/>
            <a:ext cx="2243100" cy="964200"/>
          </a:xfrm>
          <a:prstGeom prst="rect">
            <a:avLst/>
          </a:prstGeom>
        </p:spPr>
        <p:txBody>
          <a:bodyPr anchorCtr="0" anchor="t" bIns="0" lIns="0" spcFirstLastPara="1" rIns="0" wrap="square" tIns="91425">
            <a:noAutofit/>
          </a:bodyPr>
          <a:lstStyle>
            <a:lvl1pPr lvl="0" rtl="0">
              <a:spcBef>
                <a:spcPts val="0"/>
              </a:spcBef>
              <a:spcAft>
                <a:spcPts val="0"/>
              </a:spcAft>
              <a:buClr>
                <a:srgbClr val="183544"/>
              </a:buClr>
              <a:buSzPts val="1500"/>
              <a:buNone/>
              <a:defRPr b="1" sz="1500">
                <a:solidFill>
                  <a:srgbClr val="183544"/>
                </a:solidFill>
              </a:defRPr>
            </a:lvl1pPr>
            <a:lvl2pPr lvl="1" rtl="0">
              <a:spcBef>
                <a:spcPts val="1600"/>
              </a:spcBef>
              <a:spcAft>
                <a:spcPts val="0"/>
              </a:spcAft>
              <a:buClr>
                <a:srgbClr val="183544"/>
              </a:buClr>
              <a:buSzPts val="1500"/>
              <a:buNone/>
              <a:defRPr b="1" sz="1500">
                <a:solidFill>
                  <a:srgbClr val="183544"/>
                </a:solidFill>
              </a:defRPr>
            </a:lvl2pPr>
            <a:lvl3pPr lvl="2" rtl="0">
              <a:spcBef>
                <a:spcPts val="1600"/>
              </a:spcBef>
              <a:spcAft>
                <a:spcPts val="0"/>
              </a:spcAft>
              <a:buClr>
                <a:srgbClr val="183544"/>
              </a:buClr>
              <a:buSzPts val="1500"/>
              <a:buNone/>
              <a:defRPr b="1" sz="1500">
                <a:solidFill>
                  <a:srgbClr val="183544"/>
                </a:solidFill>
              </a:defRPr>
            </a:lvl3pPr>
            <a:lvl4pPr lvl="3" rtl="0">
              <a:spcBef>
                <a:spcPts val="1600"/>
              </a:spcBef>
              <a:spcAft>
                <a:spcPts val="0"/>
              </a:spcAft>
              <a:buClr>
                <a:srgbClr val="183544"/>
              </a:buClr>
              <a:buSzPts val="1500"/>
              <a:buNone/>
              <a:defRPr b="1" sz="1500">
                <a:solidFill>
                  <a:srgbClr val="183544"/>
                </a:solidFill>
              </a:defRPr>
            </a:lvl4pPr>
            <a:lvl5pPr lvl="4" rtl="0">
              <a:spcBef>
                <a:spcPts val="1600"/>
              </a:spcBef>
              <a:spcAft>
                <a:spcPts val="0"/>
              </a:spcAft>
              <a:buClr>
                <a:srgbClr val="183544"/>
              </a:buClr>
              <a:buSzPts val="1500"/>
              <a:buNone/>
              <a:defRPr b="1" sz="1500">
                <a:solidFill>
                  <a:srgbClr val="183544"/>
                </a:solidFill>
              </a:defRPr>
            </a:lvl5pPr>
            <a:lvl6pPr lvl="5" rtl="0">
              <a:spcBef>
                <a:spcPts val="1600"/>
              </a:spcBef>
              <a:spcAft>
                <a:spcPts val="0"/>
              </a:spcAft>
              <a:buClr>
                <a:srgbClr val="183544"/>
              </a:buClr>
              <a:buSzPts val="1500"/>
              <a:buNone/>
              <a:defRPr b="1" sz="1500">
                <a:solidFill>
                  <a:srgbClr val="183544"/>
                </a:solidFill>
              </a:defRPr>
            </a:lvl6pPr>
            <a:lvl7pPr lvl="6" rtl="0">
              <a:spcBef>
                <a:spcPts val="1600"/>
              </a:spcBef>
              <a:spcAft>
                <a:spcPts val="0"/>
              </a:spcAft>
              <a:buClr>
                <a:srgbClr val="183544"/>
              </a:buClr>
              <a:buSzPts val="1500"/>
              <a:buNone/>
              <a:defRPr b="1" sz="1500">
                <a:solidFill>
                  <a:srgbClr val="183544"/>
                </a:solidFill>
              </a:defRPr>
            </a:lvl7pPr>
            <a:lvl8pPr lvl="7" rtl="0">
              <a:spcBef>
                <a:spcPts val="1600"/>
              </a:spcBef>
              <a:spcAft>
                <a:spcPts val="0"/>
              </a:spcAft>
              <a:buClr>
                <a:srgbClr val="183544"/>
              </a:buClr>
              <a:buSzPts val="1500"/>
              <a:buNone/>
              <a:defRPr b="1" sz="1500">
                <a:solidFill>
                  <a:srgbClr val="183544"/>
                </a:solidFill>
              </a:defRPr>
            </a:lvl8pPr>
            <a:lvl9pPr lvl="8" rtl="0">
              <a:spcBef>
                <a:spcPts val="1600"/>
              </a:spcBef>
              <a:spcAft>
                <a:spcPts val="1600"/>
              </a:spcAft>
              <a:buClr>
                <a:srgbClr val="183544"/>
              </a:buClr>
              <a:buSzPts val="1500"/>
              <a:buNone/>
              <a:defRPr b="1" sz="1500">
                <a:solidFill>
                  <a:srgbClr val="183544"/>
                </a:solidFill>
              </a:defRPr>
            </a:lvl9pPr>
          </a:lstStyle>
          <a:p/>
        </p:txBody>
      </p:sp>
      <p:sp>
        <p:nvSpPr>
          <p:cNvPr id="331" name="Google Shape;331;p34"/>
          <p:cNvSpPr txBox="1"/>
          <p:nvPr>
            <p:ph idx="4" type="subTitle"/>
          </p:nvPr>
        </p:nvSpPr>
        <p:spPr>
          <a:xfrm>
            <a:off x="2905575" y="3721750"/>
            <a:ext cx="5849400" cy="732900"/>
          </a:xfrm>
          <a:prstGeom prst="rect">
            <a:avLst/>
          </a:prstGeom>
        </p:spPr>
        <p:txBody>
          <a:bodyPr anchorCtr="0" anchor="t" bIns="0" lIns="0" spcFirstLastPara="1" rIns="0" wrap="square" tIns="91425">
            <a:noAutofit/>
          </a:bodyPr>
          <a:lstStyle>
            <a:lvl1pPr lvl="0" rtl="0">
              <a:spcBef>
                <a:spcPts val="0"/>
              </a:spcBef>
              <a:spcAft>
                <a:spcPts val="0"/>
              </a:spcAft>
              <a:buClr>
                <a:schemeClr val="dk1"/>
              </a:buClr>
              <a:buSzPts val="1200"/>
              <a:buNone/>
              <a:defRPr>
                <a:solidFill>
                  <a:schemeClr val="dk1"/>
                </a:solidFill>
              </a:defRPr>
            </a:lvl1pPr>
            <a:lvl2pPr lvl="1" rtl="0">
              <a:spcBef>
                <a:spcPts val="500"/>
              </a:spcBef>
              <a:spcAft>
                <a:spcPts val="0"/>
              </a:spcAft>
              <a:buClr>
                <a:schemeClr val="dk1"/>
              </a:buClr>
              <a:buSzPts val="1200"/>
              <a:buNone/>
              <a:defRPr>
                <a:solidFill>
                  <a:schemeClr val="dk1"/>
                </a:solidFill>
              </a:defRPr>
            </a:lvl2pPr>
            <a:lvl3pPr lvl="2" rtl="0">
              <a:spcBef>
                <a:spcPts val="500"/>
              </a:spcBef>
              <a:spcAft>
                <a:spcPts val="0"/>
              </a:spcAft>
              <a:buClr>
                <a:schemeClr val="dk1"/>
              </a:buClr>
              <a:buSzPts val="1200"/>
              <a:buNone/>
              <a:defRPr>
                <a:solidFill>
                  <a:schemeClr val="dk1"/>
                </a:solidFill>
              </a:defRPr>
            </a:lvl3pPr>
            <a:lvl4pPr lvl="3" rtl="0">
              <a:spcBef>
                <a:spcPts val="500"/>
              </a:spcBef>
              <a:spcAft>
                <a:spcPts val="0"/>
              </a:spcAft>
              <a:buClr>
                <a:schemeClr val="dk1"/>
              </a:buClr>
              <a:buSzPts val="1200"/>
              <a:buNone/>
              <a:defRPr>
                <a:solidFill>
                  <a:schemeClr val="dk1"/>
                </a:solidFill>
              </a:defRPr>
            </a:lvl4pPr>
            <a:lvl5pPr lvl="4" rtl="0">
              <a:spcBef>
                <a:spcPts val="500"/>
              </a:spcBef>
              <a:spcAft>
                <a:spcPts val="0"/>
              </a:spcAft>
              <a:buClr>
                <a:schemeClr val="dk1"/>
              </a:buClr>
              <a:buSzPts val="1200"/>
              <a:buNone/>
              <a:defRPr>
                <a:solidFill>
                  <a:schemeClr val="dk1"/>
                </a:solidFill>
              </a:defRPr>
            </a:lvl5pPr>
            <a:lvl6pPr lvl="5" rtl="0">
              <a:spcBef>
                <a:spcPts val="500"/>
              </a:spcBef>
              <a:spcAft>
                <a:spcPts val="0"/>
              </a:spcAft>
              <a:buClr>
                <a:schemeClr val="dk1"/>
              </a:buClr>
              <a:buSzPts val="1200"/>
              <a:buNone/>
              <a:defRPr>
                <a:solidFill>
                  <a:schemeClr val="dk1"/>
                </a:solidFill>
              </a:defRPr>
            </a:lvl6pPr>
            <a:lvl7pPr lvl="6" rtl="0">
              <a:spcBef>
                <a:spcPts val="500"/>
              </a:spcBef>
              <a:spcAft>
                <a:spcPts val="0"/>
              </a:spcAft>
              <a:buClr>
                <a:schemeClr val="dk1"/>
              </a:buClr>
              <a:buSzPts val="1200"/>
              <a:buNone/>
              <a:defRPr>
                <a:solidFill>
                  <a:schemeClr val="dk1"/>
                </a:solidFill>
              </a:defRPr>
            </a:lvl7pPr>
            <a:lvl8pPr lvl="7" rtl="0">
              <a:spcBef>
                <a:spcPts val="500"/>
              </a:spcBef>
              <a:spcAft>
                <a:spcPts val="0"/>
              </a:spcAft>
              <a:buClr>
                <a:schemeClr val="dk1"/>
              </a:buClr>
              <a:buSzPts val="1200"/>
              <a:buNone/>
              <a:defRPr>
                <a:solidFill>
                  <a:schemeClr val="dk1"/>
                </a:solidFill>
              </a:defRPr>
            </a:lvl8pPr>
            <a:lvl9pPr lvl="8" rtl="0">
              <a:spcBef>
                <a:spcPts val="500"/>
              </a:spcBef>
              <a:spcAft>
                <a:spcPts val="500"/>
              </a:spcAft>
              <a:buClr>
                <a:schemeClr val="dk1"/>
              </a:buClr>
              <a:buSzPts val="1200"/>
              <a:buNone/>
              <a:defRPr>
                <a:solidFill>
                  <a:schemeClr val="dk1"/>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1 2">
  <p:cSld name="4_Title Slide_1_3_1_1_3_1">
    <p:bg>
      <p:bgPr>
        <a:solidFill>
          <a:srgbClr val="FFFFFF"/>
        </a:solidFill>
      </p:bgPr>
    </p:bg>
    <p:spTree>
      <p:nvGrpSpPr>
        <p:cNvPr id="332" name="Shape 332"/>
        <p:cNvGrpSpPr/>
        <p:nvPr/>
      </p:nvGrpSpPr>
      <p:grpSpPr>
        <a:xfrm>
          <a:off x="0" y="0"/>
          <a:ext cx="0" cy="0"/>
          <a:chOff x="0" y="0"/>
          <a:chExt cx="0" cy="0"/>
        </a:xfrm>
      </p:grpSpPr>
      <p:sp>
        <p:nvSpPr>
          <p:cNvPr id="333" name="Google Shape;333;p35"/>
          <p:cNvSpPr/>
          <p:nvPr>
            <p:ph idx="2" type="pic"/>
          </p:nvPr>
        </p:nvSpPr>
        <p:spPr>
          <a:xfrm>
            <a:off x="3138825" y="0"/>
            <a:ext cx="6005100" cy="3580800"/>
          </a:xfrm>
          <a:prstGeom prst="rect">
            <a:avLst/>
          </a:prstGeom>
          <a:solidFill>
            <a:srgbClr val="F2F2F2"/>
          </a:solidFill>
          <a:ln>
            <a:noFill/>
          </a:ln>
        </p:spPr>
      </p:sp>
      <p:sp>
        <p:nvSpPr>
          <p:cNvPr id="334" name="Google Shape;334;p35"/>
          <p:cNvSpPr/>
          <p:nvPr>
            <p:ph idx="3" type="pic"/>
          </p:nvPr>
        </p:nvSpPr>
        <p:spPr>
          <a:xfrm>
            <a:off x="0" y="1824900"/>
            <a:ext cx="3065400" cy="1755900"/>
          </a:xfrm>
          <a:prstGeom prst="rect">
            <a:avLst/>
          </a:prstGeom>
          <a:solidFill>
            <a:srgbClr val="F2F2F2"/>
          </a:solidFill>
          <a:ln>
            <a:noFill/>
          </a:ln>
        </p:spPr>
      </p:sp>
      <p:sp>
        <p:nvSpPr>
          <p:cNvPr id="335" name="Google Shape;335;p35"/>
          <p:cNvSpPr/>
          <p:nvPr>
            <p:ph idx="4" type="pic"/>
          </p:nvPr>
        </p:nvSpPr>
        <p:spPr>
          <a:xfrm>
            <a:off x="0" y="0"/>
            <a:ext cx="3065400" cy="1755900"/>
          </a:xfrm>
          <a:prstGeom prst="rect">
            <a:avLst/>
          </a:prstGeom>
          <a:solidFill>
            <a:srgbClr val="F2F2F2"/>
          </a:solidFill>
          <a:ln>
            <a:noFill/>
          </a:ln>
        </p:spPr>
      </p:sp>
      <p:grpSp>
        <p:nvGrpSpPr>
          <p:cNvPr id="336" name="Google Shape;336;p35"/>
          <p:cNvGrpSpPr/>
          <p:nvPr/>
        </p:nvGrpSpPr>
        <p:grpSpPr>
          <a:xfrm>
            <a:off x="354817" y="3888606"/>
            <a:ext cx="745763" cy="45826"/>
            <a:chOff x="4580561" y="2589004"/>
            <a:chExt cx="1064464" cy="25200"/>
          </a:xfrm>
        </p:grpSpPr>
        <p:sp>
          <p:nvSpPr>
            <p:cNvPr id="337" name="Google Shape;337;p35"/>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38" name="Google Shape;338;p35"/>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339" name="Google Shape;339;p35"/>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dk1"/>
                </a:solidFill>
                <a:latin typeface="Rubik"/>
                <a:ea typeface="Rubik"/>
                <a:cs typeface="Rubik"/>
                <a:sym typeface="Rubik"/>
              </a:defRPr>
            </a:lvl1pPr>
            <a:lvl2pPr lvl="1" rtl="0" algn="r">
              <a:buNone/>
              <a:defRPr sz="800">
                <a:solidFill>
                  <a:schemeClr val="dk1"/>
                </a:solidFill>
                <a:latin typeface="Rubik"/>
                <a:ea typeface="Rubik"/>
                <a:cs typeface="Rubik"/>
                <a:sym typeface="Rubik"/>
              </a:defRPr>
            </a:lvl2pPr>
            <a:lvl3pPr lvl="2" rtl="0" algn="r">
              <a:buNone/>
              <a:defRPr sz="800">
                <a:solidFill>
                  <a:schemeClr val="dk1"/>
                </a:solidFill>
                <a:latin typeface="Rubik"/>
                <a:ea typeface="Rubik"/>
                <a:cs typeface="Rubik"/>
                <a:sym typeface="Rubik"/>
              </a:defRPr>
            </a:lvl3pPr>
            <a:lvl4pPr lvl="3" rtl="0" algn="r">
              <a:buNone/>
              <a:defRPr sz="800">
                <a:solidFill>
                  <a:schemeClr val="dk1"/>
                </a:solidFill>
                <a:latin typeface="Rubik"/>
                <a:ea typeface="Rubik"/>
                <a:cs typeface="Rubik"/>
                <a:sym typeface="Rubik"/>
              </a:defRPr>
            </a:lvl4pPr>
            <a:lvl5pPr lvl="4" rtl="0" algn="r">
              <a:buNone/>
              <a:defRPr sz="800">
                <a:solidFill>
                  <a:schemeClr val="dk1"/>
                </a:solidFill>
                <a:latin typeface="Rubik"/>
                <a:ea typeface="Rubik"/>
                <a:cs typeface="Rubik"/>
                <a:sym typeface="Rubik"/>
              </a:defRPr>
            </a:lvl5pPr>
            <a:lvl6pPr lvl="5" rtl="0" algn="r">
              <a:buNone/>
              <a:defRPr sz="800">
                <a:solidFill>
                  <a:schemeClr val="dk1"/>
                </a:solidFill>
                <a:latin typeface="Rubik"/>
                <a:ea typeface="Rubik"/>
                <a:cs typeface="Rubik"/>
                <a:sym typeface="Rubik"/>
              </a:defRPr>
            </a:lvl6pPr>
            <a:lvl7pPr lvl="6" rtl="0" algn="r">
              <a:buNone/>
              <a:defRPr sz="800">
                <a:solidFill>
                  <a:schemeClr val="dk1"/>
                </a:solidFill>
                <a:latin typeface="Rubik"/>
                <a:ea typeface="Rubik"/>
                <a:cs typeface="Rubik"/>
                <a:sym typeface="Rubik"/>
              </a:defRPr>
            </a:lvl7pPr>
            <a:lvl8pPr lvl="7" rtl="0" algn="r">
              <a:buNone/>
              <a:defRPr sz="800">
                <a:solidFill>
                  <a:schemeClr val="dk1"/>
                </a:solidFill>
                <a:latin typeface="Rubik"/>
                <a:ea typeface="Rubik"/>
                <a:cs typeface="Rubik"/>
                <a:sym typeface="Rubik"/>
              </a:defRPr>
            </a:lvl8pPr>
            <a:lvl9pPr lvl="8" rtl="0" algn="r">
              <a:buNone/>
              <a:defRPr sz="800">
                <a:solidFill>
                  <a:schemeClr val="dk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pic>
        <p:nvPicPr>
          <p:cNvPr id="340" name="Google Shape;340;p35"/>
          <p:cNvPicPr preferRelativeResize="0"/>
          <p:nvPr/>
        </p:nvPicPr>
        <p:blipFill>
          <a:blip r:embed="rId2">
            <a:alphaModFix/>
          </a:blip>
          <a:stretch>
            <a:fillRect/>
          </a:stretch>
        </p:blipFill>
        <p:spPr>
          <a:xfrm>
            <a:off x="7620012" y="4610650"/>
            <a:ext cx="1103976" cy="242200"/>
          </a:xfrm>
          <a:prstGeom prst="rect">
            <a:avLst/>
          </a:prstGeom>
          <a:noFill/>
          <a:ln>
            <a:noFill/>
          </a:ln>
        </p:spPr>
      </p:pic>
      <p:sp>
        <p:nvSpPr>
          <p:cNvPr id="341" name="Google Shape;341;p35"/>
          <p:cNvSpPr txBox="1"/>
          <p:nvPr>
            <p:ph idx="1" type="subTitle"/>
          </p:nvPr>
        </p:nvSpPr>
        <p:spPr>
          <a:xfrm>
            <a:off x="354825" y="4026550"/>
            <a:ext cx="2243100" cy="865800"/>
          </a:xfrm>
          <a:prstGeom prst="rect">
            <a:avLst/>
          </a:prstGeom>
        </p:spPr>
        <p:txBody>
          <a:bodyPr anchorCtr="0" anchor="t" bIns="0" lIns="0" spcFirstLastPara="1" rIns="0" wrap="square" tIns="91425">
            <a:noAutofit/>
          </a:bodyPr>
          <a:lstStyle>
            <a:lvl1pPr lvl="0" rtl="0">
              <a:spcBef>
                <a:spcPts val="0"/>
              </a:spcBef>
              <a:spcAft>
                <a:spcPts val="0"/>
              </a:spcAft>
              <a:buClr>
                <a:srgbClr val="183544"/>
              </a:buClr>
              <a:buSzPts val="1500"/>
              <a:buNone/>
              <a:defRPr b="1" sz="1500">
                <a:solidFill>
                  <a:srgbClr val="183544"/>
                </a:solidFill>
              </a:defRPr>
            </a:lvl1pPr>
            <a:lvl2pPr lvl="1" rtl="0">
              <a:spcBef>
                <a:spcPts val="1600"/>
              </a:spcBef>
              <a:spcAft>
                <a:spcPts val="0"/>
              </a:spcAft>
              <a:buClr>
                <a:srgbClr val="183544"/>
              </a:buClr>
              <a:buSzPts val="1500"/>
              <a:buNone/>
              <a:defRPr b="1" sz="1500">
                <a:solidFill>
                  <a:srgbClr val="183544"/>
                </a:solidFill>
              </a:defRPr>
            </a:lvl2pPr>
            <a:lvl3pPr lvl="2" rtl="0">
              <a:spcBef>
                <a:spcPts val="1600"/>
              </a:spcBef>
              <a:spcAft>
                <a:spcPts val="0"/>
              </a:spcAft>
              <a:buClr>
                <a:srgbClr val="183544"/>
              </a:buClr>
              <a:buSzPts val="1500"/>
              <a:buNone/>
              <a:defRPr b="1" sz="1500">
                <a:solidFill>
                  <a:srgbClr val="183544"/>
                </a:solidFill>
              </a:defRPr>
            </a:lvl3pPr>
            <a:lvl4pPr lvl="3" rtl="0">
              <a:spcBef>
                <a:spcPts val="1600"/>
              </a:spcBef>
              <a:spcAft>
                <a:spcPts val="0"/>
              </a:spcAft>
              <a:buClr>
                <a:srgbClr val="183544"/>
              </a:buClr>
              <a:buSzPts val="1500"/>
              <a:buNone/>
              <a:defRPr b="1" sz="1500">
                <a:solidFill>
                  <a:srgbClr val="183544"/>
                </a:solidFill>
              </a:defRPr>
            </a:lvl4pPr>
            <a:lvl5pPr lvl="4" rtl="0">
              <a:spcBef>
                <a:spcPts val="1600"/>
              </a:spcBef>
              <a:spcAft>
                <a:spcPts val="0"/>
              </a:spcAft>
              <a:buClr>
                <a:srgbClr val="183544"/>
              </a:buClr>
              <a:buSzPts val="1500"/>
              <a:buNone/>
              <a:defRPr b="1" sz="1500">
                <a:solidFill>
                  <a:srgbClr val="183544"/>
                </a:solidFill>
              </a:defRPr>
            </a:lvl5pPr>
            <a:lvl6pPr lvl="5" rtl="0">
              <a:spcBef>
                <a:spcPts val="1600"/>
              </a:spcBef>
              <a:spcAft>
                <a:spcPts val="0"/>
              </a:spcAft>
              <a:buClr>
                <a:srgbClr val="183544"/>
              </a:buClr>
              <a:buSzPts val="1500"/>
              <a:buNone/>
              <a:defRPr b="1" sz="1500">
                <a:solidFill>
                  <a:srgbClr val="183544"/>
                </a:solidFill>
              </a:defRPr>
            </a:lvl6pPr>
            <a:lvl7pPr lvl="6" rtl="0">
              <a:spcBef>
                <a:spcPts val="1600"/>
              </a:spcBef>
              <a:spcAft>
                <a:spcPts val="0"/>
              </a:spcAft>
              <a:buClr>
                <a:srgbClr val="183544"/>
              </a:buClr>
              <a:buSzPts val="1500"/>
              <a:buNone/>
              <a:defRPr b="1" sz="1500">
                <a:solidFill>
                  <a:srgbClr val="183544"/>
                </a:solidFill>
              </a:defRPr>
            </a:lvl7pPr>
            <a:lvl8pPr lvl="7" rtl="0">
              <a:spcBef>
                <a:spcPts val="1600"/>
              </a:spcBef>
              <a:spcAft>
                <a:spcPts val="0"/>
              </a:spcAft>
              <a:buClr>
                <a:srgbClr val="183544"/>
              </a:buClr>
              <a:buSzPts val="1500"/>
              <a:buNone/>
              <a:defRPr b="1" sz="1500">
                <a:solidFill>
                  <a:srgbClr val="183544"/>
                </a:solidFill>
              </a:defRPr>
            </a:lvl8pPr>
            <a:lvl9pPr lvl="8" rtl="0">
              <a:spcBef>
                <a:spcPts val="1600"/>
              </a:spcBef>
              <a:spcAft>
                <a:spcPts val="1600"/>
              </a:spcAft>
              <a:buClr>
                <a:srgbClr val="183544"/>
              </a:buClr>
              <a:buSzPts val="1500"/>
              <a:buNone/>
              <a:defRPr b="1" sz="1500">
                <a:solidFill>
                  <a:srgbClr val="183544"/>
                </a:solidFill>
              </a:defRPr>
            </a:lvl9pPr>
          </a:lstStyle>
          <a:p/>
        </p:txBody>
      </p:sp>
      <p:sp>
        <p:nvSpPr>
          <p:cNvPr id="342" name="Google Shape;342;p35"/>
          <p:cNvSpPr txBox="1"/>
          <p:nvPr>
            <p:ph idx="5" type="subTitle"/>
          </p:nvPr>
        </p:nvSpPr>
        <p:spPr>
          <a:xfrm>
            <a:off x="2905575" y="4026550"/>
            <a:ext cx="5849400" cy="359700"/>
          </a:xfrm>
          <a:prstGeom prst="rect">
            <a:avLst/>
          </a:prstGeom>
        </p:spPr>
        <p:txBody>
          <a:bodyPr anchorCtr="0" anchor="t" bIns="0" lIns="0" spcFirstLastPara="1" rIns="0" wrap="square" tIns="91425">
            <a:noAutofit/>
          </a:bodyPr>
          <a:lstStyle>
            <a:lvl1pPr lvl="0" rtl="0">
              <a:spcBef>
                <a:spcPts val="0"/>
              </a:spcBef>
              <a:spcAft>
                <a:spcPts val="0"/>
              </a:spcAft>
              <a:buClr>
                <a:schemeClr val="dk1"/>
              </a:buClr>
              <a:buSzPts val="1200"/>
              <a:buNone/>
              <a:defRPr>
                <a:solidFill>
                  <a:schemeClr val="dk1"/>
                </a:solidFill>
              </a:defRPr>
            </a:lvl1pPr>
            <a:lvl2pPr lvl="1" rtl="0">
              <a:spcBef>
                <a:spcPts val="500"/>
              </a:spcBef>
              <a:spcAft>
                <a:spcPts val="0"/>
              </a:spcAft>
              <a:buClr>
                <a:schemeClr val="dk1"/>
              </a:buClr>
              <a:buSzPts val="1200"/>
              <a:buNone/>
              <a:defRPr>
                <a:solidFill>
                  <a:schemeClr val="dk1"/>
                </a:solidFill>
              </a:defRPr>
            </a:lvl2pPr>
            <a:lvl3pPr lvl="2" rtl="0">
              <a:spcBef>
                <a:spcPts val="500"/>
              </a:spcBef>
              <a:spcAft>
                <a:spcPts val="0"/>
              </a:spcAft>
              <a:buClr>
                <a:schemeClr val="dk1"/>
              </a:buClr>
              <a:buSzPts val="1200"/>
              <a:buNone/>
              <a:defRPr>
                <a:solidFill>
                  <a:schemeClr val="dk1"/>
                </a:solidFill>
              </a:defRPr>
            </a:lvl3pPr>
            <a:lvl4pPr lvl="3" rtl="0">
              <a:spcBef>
                <a:spcPts val="500"/>
              </a:spcBef>
              <a:spcAft>
                <a:spcPts val="0"/>
              </a:spcAft>
              <a:buClr>
                <a:schemeClr val="dk1"/>
              </a:buClr>
              <a:buSzPts val="1200"/>
              <a:buNone/>
              <a:defRPr>
                <a:solidFill>
                  <a:schemeClr val="dk1"/>
                </a:solidFill>
              </a:defRPr>
            </a:lvl4pPr>
            <a:lvl5pPr lvl="4" rtl="0">
              <a:spcBef>
                <a:spcPts val="500"/>
              </a:spcBef>
              <a:spcAft>
                <a:spcPts val="0"/>
              </a:spcAft>
              <a:buClr>
                <a:schemeClr val="dk1"/>
              </a:buClr>
              <a:buSzPts val="1200"/>
              <a:buNone/>
              <a:defRPr>
                <a:solidFill>
                  <a:schemeClr val="dk1"/>
                </a:solidFill>
              </a:defRPr>
            </a:lvl5pPr>
            <a:lvl6pPr lvl="5" rtl="0">
              <a:spcBef>
                <a:spcPts val="500"/>
              </a:spcBef>
              <a:spcAft>
                <a:spcPts val="0"/>
              </a:spcAft>
              <a:buClr>
                <a:schemeClr val="dk1"/>
              </a:buClr>
              <a:buSzPts val="1200"/>
              <a:buNone/>
              <a:defRPr>
                <a:solidFill>
                  <a:schemeClr val="dk1"/>
                </a:solidFill>
              </a:defRPr>
            </a:lvl6pPr>
            <a:lvl7pPr lvl="6" rtl="0">
              <a:spcBef>
                <a:spcPts val="500"/>
              </a:spcBef>
              <a:spcAft>
                <a:spcPts val="0"/>
              </a:spcAft>
              <a:buClr>
                <a:schemeClr val="dk1"/>
              </a:buClr>
              <a:buSzPts val="1200"/>
              <a:buNone/>
              <a:defRPr>
                <a:solidFill>
                  <a:schemeClr val="dk1"/>
                </a:solidFill>
              </a:defRPr>
            </a:lvl7pPr>
            <a:lvl8pPr lvl="7" rtl="0">
              <a:spcBef>
                <a:spcPts val="500"/>
              </a:spcBef>
              <a:spcAft>
                <a:spcPts val="0"/>
              </a:spcAft>
              <a:buClr>
                <a:schemeClr val="dk1"/>
              </a:buClr>
              <a:buSzPts val="1200"/>
              <a:buNone/>
              <a:defRPr>
                <a:solidFill>
                  <a:schemeClr val="dk1"/>
                </a:solidFill>
              </a:defRPr>
            </a:lvl8pPr>
            <a:lvl9pPr lvl="8" rtl="0">
              <a:spcBef>
                <a:spcPts val="500"/>
              </a:spcBef>
              <a:spcAft>
                <a:spcPts val="500"/>
              </a:spcAft>
              <a:buClr>
                <a:schemeClr val="dk1"/>
              </a:buClr>
              <a:buSzPts val="1200"/>
              <a:buNone/>
              <a:defRPr>
                <a:solidFill>
                  <a:schemeClr val="dk1"/>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1 2 1 1">
  <p:cSld name="4_Title Slide_1_3_1_1_3_1_1_1">
    <p:bg>
      <p:bgPr>
        <a:solidFill>
          <a:srgbClr val="FFFFFF"/>
        </a:solidFill>
      </p:bgPr>
    </p:bg>
    <p:spTree>
      <p:nvGrpSpPr>
        <p:cNvPr id="343" name="Shape 343"/>
        <p:cNvGrpSpPr/>
        <p:nvPr/>
      </p:nvGrpSpPr>
      <p:grpSpPr>
        <a:xfrm>
          <a:off x="0" y="0"/>
          <a:ext cx="0" cy="0"/>
          <a:chOff x="0" y="0"/>
          <a:chExt cx="0" cy="0"/>
        </a:xfrm>
      </p:grpSpPr>
      <p:sp>
        <p:nvSpPr>
          <p:cNvPr id="344" name="Google Shape;344;p36"/>
          <p:cNvSpPr/>
          <p:nvPr>
            <p:ph idx="2" type="pic"/>
          </p:nvPr>
        </p:nvSpPr>
        <p:spPr>
          <a:xfrm>
            <a:off x="376175" y="1940724"/>
            <a:ext cx="4146300" cy="1867500"/>
          </a:xfrm>
          <a:prstGeom prst="rect">
            <a:avLst/>
          </a:prstGeom>
          <a:solidFill>
            <a:srgbClr val="F2F2F2"/>
          </a:solidFill>
          <a:ln>
            <a:noFill/>
          </a:ln>
        </p:spPr>
      </p:sp>
      <p:sp>
        <p:nvSpPr>
          <p:cNvPr id="345" name="Google Shape;345;p36"/>
          <p:cNvSpPr/>
          <p:nvPr>
            <p:ph idx="3" type="pic"/>
          </p:nvPr>
        </p:nvSpPr>
        <p:spPr>
          <a:xfrm>
            <a:off x="376175" y="0"/>
            <a:ext cx="4146300" cy="1867500"/>
          </a:xfrm>
          <a:prstGeom prst="rect">
            <a:avLst/>
          </a:prstGeom>
          <a:solidFill>
            <a:srgbClr val="F2F2F2"/>
          </a:solidFill>
          <a:ln>
            <a:noFill/>
          </a:ln>
        </p:spPr>
      </p:sp>
      <p:sp>
        <p:nvSpPr>
          <p:cNvPr id="346" name="Google Shape;346;p36"/>
          <p:cNvSpPr/>
          <p:nvPr>
            <p:ph idx="4" type="pic"/>
          </p:nvPr>
        </p:nvSpPr>
        <p:spPr>
          <a:xfrm>
            <a:off x="4621523" y="1940724"/>
            <a:ext cx="4146300" cy="1867500"/>
          </a:xfrm>
          <a:prstGeom prst="rect">
            <a:avLst/>
          </a:prstGeom>
          <a:solidFill>
            <a:srgbClr val="F2F2F2"/>
          </a:solidFill>
          <a:ln>
            <a:noFill/>
          </a:ln>
        </p:spPr>
      </p:sp>
      <p:sp>
        <p:nvSpPr>
          <p:cNvPr id="347" name="Google Shape;347;p36"/>
          <p:cNvSpPr/>
          <p:nvPr>
            <p:ph idx="5" type="pic"/>
          </p:nvPr>
        </p:nvSpPr>
        <p:spPr>
          <a:xfrm>
            <a:off x="4621523" y="0"/>
            <a:ext cx="4146300" cy="1867500"/>
          </a:xfrm>
          <a:prstGeom prst="rect">
            <a:avLst/>
          </a:prstGeom>
          <a:solidFill>
            <a:srgbClr val="F2F2F2"/>
          </a:solidFill>
          <a:ln>
            <a:noFill/>
          </a:ln>
        </p:spPr>
      </p:sp>
      <p:sp>
        <p:nvSpPr>
          <p:cNvPr id="348" name="Google Shape;348;p36"/>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dk1"/>
                </a:solidFill>
                <a:latin typeface="Rubik"/>
                <a:ea typeface="Rubik"/>
                <a:cs typeface="Rubik"/>
                <a:sym typeface="Rubik"/>
              </a:defRPr>
            </a:lvl1pPr>
            <a:lvl2pPr lvl="1" rtl="0" algn="r">
              <a:buNone/>
              <a:defRPr sz="800">
                <a:solidFill>
                  <a:schemeClr val="dk1"/>
                </a:solidFill>
                <a:latin typeface="Rubik"/>
                <a:ea typeface="Rubik"/>
                <a:cs typeface="Rubik"/>
                <a:sym typeface="Rubik"/>
              </a:defRPr>
            </a:lvl2pPr>
            <a:lvl3pPr lvl="2" rtl="0" algn="r">
              <a:buNone/>
              <a:defRPr sz="800">
                <a:solidFill>
                  <a:schemeClr val="dk1"/>
                </a:solidFill>
                <a:latin typeface="Rubik"/>
                <a:ea typeface="Rubik"/>
                <a:cs typeface="Rubik"/>
                <a:sym typeface="Rubik"/>
              </a:defRPr>
            </a:lvl3pPr>
            <a:lvl4pPr lvl="3" rtl="0" algn="r">
              <a:buNone/>
              <a:defRPr sz="800">
                <a:solidFill>
                  <a:schemeClr val="dk1"/>
                </a:solidFill>
                <a:latin typeface="Rubik"/>
                <a:ea typeface="Rubik"/>
                <a:cs typeface="Rubik"/>
                <a:sym typeface="Rubik"/>
              </a:defRPr>
            </a:lvl4pPr>
            <a:lvl5pPr lvl="4" rtl="0" algn="r">
              <a:buNone/>
              <a:defRPr sz="800">
                <a:solidFill>
                  <a:schemeClr val="dk1"/>
                </a:solidFill>
                <a:latin typeface="Rubik"/>
                <a:ea typeface="Rubik"/>
                <a:cs typeface="Rubik"/>
                <a:sym typeface="Rubik"/>
              </a:defRPr>
            </a:lvl5pPr>
            <a:lvl6pPr lvl="5" rtl="0" algn="r">
              <a:buNone/>
              <a:defRPr sz="800">
                <a:solidFill>
                  <a:schemeClr val="dk1"/>
                </a:solidFill>
                <a:latin typeface="Rubik"/>
                <a:ea typeface="Rubik"/>
                <a:cs typeface="Rubik"/>
                <a:sym typeface="Rubik"/>
              </a:defRPr>
            </a:lvl6pPr>
            <a:lvl7pPr lvl="6" rtl="0" algn="r">
              <a:buNone/>
              <a:defRPr sz="800">
                <a:solidFill>
                  <a:schemeClr val="dk1"/>
                </a:solidFill>
                <a:latin typeface="Rubik"/>
                <a:ea typeface="Rubik"/>
                <a:cs typeface="Rubik"/>
                <a:sym typeface="Rubik"/>
              </a:defRPr>
            </a:lvl7pPr>
            <a:lvl8pPr lvl="7" rtl="0" algn="r">
              <a:buNone/>
              <a:defRPr sz="800">
                <a:solidFill>
                  <a:schemeClr val="dk1"/>
                </a:solidFill>
                <a:latin typeface="Rubik"/>
                <a:ea typeface="Rubik"/>
                <a:cs typeface="Rubik"/>
                <a:sym typeface="Rubik"/>
              </a:defRPr>
            </a:lvl8pPr>
            <a:lvl9pPr lvl="8" rtl="0" algn="r">
              <a:buNone/>
              <a:defRPr sz="800">
                <a:solidFill>
                  <a:schemeClr val="dk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pic>
        <p:nvPicPr>
          <p:cNvPr id="349" name="Google Shape;349;p36"/>
          <p:cNvPicPr preferRelativeResize="0"/>
          <p:nvPr/>
        </p:nvPicPr>
        <p:blipFill>
          <a:blip r:embed="rId2">
            <a:alphaModFix/>
          </a:blip>
          <a:stretch>
            <a:fillRect/>
          </a:stretch>
        </p:blipFill>
        <p:spPr>
          <a:xfrm>
            <a:off x="7620012" y="4610650"/>
            <a:ext cx="1103976" cy="242200"/>
          </a:xfrm>
          <a:prstGeom prst="rect">
            <a:avLst/>
          </a:prstGeom>
          <a:noFill/>
          <a:ln>
            <a:noFill/>
          </a:ln>
        </p:spPr>
      </p:pic>
      <p:grpSp>
        <p:nvGrpSpPr>
          <p:cNvPr id="350" name="Google Shape;350;p36"/>
          <p:cNvGrpSpPr/>
          <p:nvPr/>
        </p:nvGrpSpPr>
        <p:grpSpPr>
          <a:xfrm>
            <a:off x="354817" y="3964806"/>
            <a:ext cx="745763" cy="45826"/>
            <a:chOff x="4580561" y="2589004"/>
            <a:chExt cx="1064464" cy="25200"/>
          </a:xfrm>
        </p:grpSpPr>
        <p:sp>
          <p:nvSpPr>
            <p:cNvPr id="351" name="Google Shape;351;p36"/>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52" name="Google Shape;352;p36"/>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353" name="Google Shape;353;p36"/>
          <p:cNvSpPr txBox="1"/>
          <p:nvPr>
            <p:ph idx="1" type="subTitle"/>
          </p:nvPr>
        </p:nvSpPr>
        <p:spPr>
          <a:xfrm>
            <a:off x="354825" y="4102750"/>
            <a:ext cx="2243100" cy="865800"/>
          </a:xfrm>
          <a:prstGeom prst="rect">
            <a:avLst/>
          </a:prstGeom>
        </p:spPr>
        <p:txBody>
          <a:bodyPr anchorCtr="0" anchor="t" bIns="0" lIns="0" spcFirstLastPara="1" rIns="0" wrap="square" tIns="91425">
            <a:noAutofit/>
          </a:bodyPr>
          <a:lstStyle>
            <a:lvl1pPr lvl="0" rtl="0">
              <a:spcBef>
                <a:spcPts val="0"/>
              </a:spcBef>
              <a:spcAft>
                <a:spcPts val="0"/>
              </a:spcAft>
              <a:buClr>
                <a:srgbClr val="183544"/>
              </a:buClr>
              <a:buSzPts val="1500"/>
              <a:buNone/>
              <a:defRPr b="1" sz="1500">
                <a:solidFill>
                  <a:srgbClr val="183544"/>
                </a:solidFill>
              </a:defRPr>
            </a:lvl1pPr>
            <a:lvl2pPr lvl="1" rtl="0">
              <a:spcBef>
                <a:spcPts val="1600"/>
              </a:spcBef>
              <a:spcAft>
                <a:spcPts val="0"/>
              </a:spcAft>
              <a:buClr>
                <a:srgbClr val="183544"/>
              </a:buClr>
              <a:buSzPts val="1500"/>
              <a:buNone/>
              <a:defRPr b="1" sz="1500">
                <a:solidFill>
                  <a:srgbClr val="183544"/>
                </a:solidFill>
              </a:defRPr>
            </a:lvl2pPr>
            <a:lvl3pPr lvl="2" rtl="0">
              <a:spcBef>
                <a:spcPts val="1600"/>
              </a:spcBef>
              <a:spcAft>
                <a:spcPts val="0"/>
              </a:spcAft>
              <a:buClr>
                <a:srgbClr val="183544"/>
              </a:buClr>
              <a:buSzPts val="1500"/>
              <a:buNone/>
              <a:defRPr b="1" sz="1500">
                <a:solidFill>
                  <a:srgbClr val="183544"/>
                </a:solidFill>
              </a:defRPr>
            </a:lvl3pPr>
            <a:lvl4pPr lvl="3" rtl="0">
              <a:spcBef>
                <a:spcPts val="1600"/>
              </a:spcBef>
              <a:spcAft>
                <a:spcPts val="0"/>
              </a:spcAft>
              <a:buClr>
                <a:srgbClr val="183544"/>
              </a:buClr>
              <a:buSzPts val="1500"/>
              <a:buNone/>
              <a:defRPr b="1" sz="1500">
                <a:solidFill>
                  <a:srgbClr val="183544"/>
                </a:solidFill>
              </a:defRPr>
            </a:lvl4pPr>
            <a:lvl5pPr lvl="4" rtl="0">
              <a:spcBef>
                <a:spcPts val="1600"/>
              </a:spcBef>
              <a:spcAft>
                <a:spcPts val="0"/>
              </a:spcAft>
              <a:buClr>
                <a:srgbClr val="183544"/>
              </a:buClr>
              <a:buSzPts val="1500"/>
              <a:buNone/>
              <a:defRPr b="1" sz="1500">
                <a:solidFill>
                  <a:srgbClr val="183544"/>
                </a:solidFill>
              </a:defRPr>
            </a:lvl5pPr>
            <a:lvl6pPr lvl="5" rtl="0">
              <a:spcBef>
                <a:spcPts val="1600"/>
              </a:spcBef>
              <a:spcAft>
                <a:spcPts val="0"/>
              </a:spcAft>
              <a:buClr>
                <a:srgbClr val="183544"/>
              </a:buClr>
              <a:buSzPts val="1500"/>
              <a:buNone/>
              <a:defRPr b="1" sz="1500">
                <a:solidFill>
                  <a:srgbClr val="183544"/>
                </a:solidFill>
              </a:defRPr>
            </a:lvl6pPr>
            <a:lvl7pPr lvl="6" rtl="0">
              <a:spcBef>
                <a:spcPts val="1600"/>
              </a:spcBef>
              <a:spcAft>
                <a:spcPts val="0"/>
              </a:spcAft>
              <a:buClr>
                <a:srgbClr val="183544"/>
              </a:buClr>
              <a:buSzPts val="1500"/>
              <a:buNone/>
              <a:defRPr b="1" sz="1500">
                <a:solidFill>
                  <a:srgbClr val="183544"/>
                </a:solidFill>
              </a:defRPr>
            </a:lvl7pPr>
            <a:lvl8pPr lvl="7" rtl="0">
              <a:spcBef>
                <a:spcPts val="1600"/>
              </a:spcBef>
              <a:spcAft>
                <a:spcPts val="0"/>
              </a:spcAft>
              <a:buClr>
                <a:srgbClr val="183544"/>
              </a:buClr>
              <a:buSzPts val="1500"/>
              <a:buNone/>
              <a:defRPr b="1" sz="1500">
                <a:solidFill>
                  <a:srgbClr val="183544"/>
                </a:solidFill>
              </a:defRPr>
            </a:lvl8pPr>
            <a:lvl9pPr lvl="8" rtl="0">
              <a:spcBef>
                <a:spcPts val="1600"/>
              </a:spcBef>
              <a:spcAft>
                <a:spcPts val="1600"/>
              </a:spcAft>
              <a:buClr>
                <a:srgbClr val="183544"/>
              </a:buClr>
              <a:buSzPts val="1500"/>
              <a:buNone/>
              <a:defRPr b="1" sz="1500">
                <a:solidFill>
                  <a:srgbClr val="183544"/>
                </a:solidFill>
              </a:defRPr>
            </a:lvl9pPr>
          </a:lstStyle>
          <a:p/>
        </p:txBody>
      </p:sp>
      <p:sp>
        <p:nvSpPr>
          <p:cNvPr id="354" name="Google Shape;354;p36"/>
          <p:cNvSpPr txBox="1"/>
          <p:nvPr>
            <p:ph idx="6" type="subTitle"/>
          </p:nvPr>
        </p:nvSpPr>
        <p:spPr>
          <a:xfrm>
            <a:off x="2905575" y="4102750"/>
            <a:ext cx="5849400" cy="359700"/>
          </a:xfrm>
          <a:prstGeom prst="rect">
            <a:avLst/>
          </a:prstGeom>
        </p:spPr>
        <p:txBody>
          <a:bodyPr anchorCtr="0" anchor="t" bIns="0" lIns="0" spcFirstLastPara="1" rIns="0" wrap="square" tIns="91425">
            <a:noAutofit/>
          </a:bodyPr>
          <a:lstStyle>
            <a:lvl1pPr lvl="0" rtl="0">
              <a:spcBef>
                <a:spcPts val="0"/>
              </a:spcBef>
              <a:spcAft>
                <a:spcPts val="0"/>
              </a:spcAft>
              <a:buClr>
                <a:schemeClr val="dk1"/>
              </a:buClr>
              <a:buSzPts val="1200"/>
              <a:buNone/>
              <a:defRPr>
                <a:solidFill>
                  <a:schemeClr val="dk1"/>
                </a:solidFill>
              </a:defRPr>
            </a:lvl1pPr>
            <a:lvl2pPr lvl="1" rtl="0">
              <a:spcBef>
                <a:spcPts val="500"/>
              </a:spcBef>
              <a:spcAft>
                <a:spcPts val="0"/>
              </a:spcAft>
              <a:buClr>
                <a:schemeClr val="dk1"/>
              </a:buClr>
              <a:buSzPts val="1200"/>
              <a:buNone/>
              <a:defRPr>
                <a:solidFill>
                  <a:schemeClr val="dk1"/>
                </a:solidFill>
              </a:defRPr>
            </a:lvl2pPr>
            <a:lvl3pPr lvl="2" rtl="0">
              <a:spcBef>
                <a:spcPts val="500"/>
              </a:spcBef>
              <a:spcAft>
                <a:spcPts val="0"/>
              </a:spcAft>
              <a:buClr>
                <a:schemeClr val="dk1"/>
              </a:buClr>
              <a:buSzPts val="1200"/>
              <a:buNone/>
              <a:defRPr>
                <a:solidFill>
                  <a:schemeClr val="dk1"/>
                </a:solidFill>
              </a:defRPr>
            </a:lvl3pPr>
            <a:lvl4pPr lvl="3" rtl="0">
              <a:spcBef>
                <a:spcPts val="500"/>
              </a:spcBef>
              <a:spcAft>
                <a:spcPts val="0"/>
              </a:spcAft>
              <a:buClr>
                <a:schemeClr val="dk1"/>
              </a:buClr>
              <a:buSzPts val="1200"/>
              <a:buNone/>
              <a:defRPr>
                <a:solidFill>
                  <a:schemeClr val="dk1"/>
                </a:solidFill>
              </a:defRPr>
            </a:lvl4pPr>
            <a:lvl5pPr lvl="4" rtl="0">
              <a:spcBef>
                <a:spcPts val="500"/>
              </a:spcBef>
              <a:spcAft>
                <a:spcPts val="0"/>
              </a:spcAft>
              <a:buClr>
                <a:schemeClr val="dk1"/>
              </a:buClr>
              <a:buSzPts val="1200"/>
              <a:buNone/>
              <a:defRPr>
                <a:solidFill>
                  <a:schemeClr val="dk1"/>
                </a:solidFill>
              </a:defRPr>
            </a:lvl5pPr>
            <a:lvl6pPr lvl="5" rtl="0">
              <a:spcBef>
                <a:spcPts val="500"/>
              </a:spcBef>
              <a:spcAft>
                <a:spcPts val="0"/>
              </a:spcAft>
              <a:buClr>
                <a:schemeClr val="dk1"/>
              </a:buClr>
              <a:buSzPts val="1200"/>
              <a:buNone/>
              <a:defRPr>
                <a:solidFill>
                  <a:schemeClr val="dk1"/>
                </a:solidFill>
              </a:defRPr>
            </a:lvl6pPr>
            <a:lvl7pPr lvl="6" rtl="0">
              <a:spcBef>
                <a:spcPts val="500"/>
              </a:spcBef>
              <a:spcAft>
                <a:spcPts val="0"/>
              </a:spcAft>
              <a:buClr>
                <a:schemeClr val="dk1"/>
              </a:buClr>
              <a:buSzPts val="1200"/>
              <a:buNone/>
              <a:defRPr>
                <a:solidFill>
                  <a:schemeClr val="dk1"/>
                </a:solidFill>
              </a:defRPr>
            </a:lvl7pPr>
            <a:lvl8pPr lvl="7" rtl="0">
              <a:spcBef>
                <a:spcPts val="500"/>
              </a:spcBef>
              <a:spcAft>
                <a:spcPts val="0"/>
              </a:spcAft>
              <a:buClr>
                <a:schemeClr val="dk1"/>
              </a:buClr>
              <a:buSzPts val="1200"/>
              <a:buNone/>
              <a:defRPr>
                <a:solidFill>
                  <a:schemeClr val="dk1"/>
                </a:solidFill>
              </a:defRPr>
            </a:lvl8pPr>
            <a:lvl9pPr lvl="8" rtl="0">
              <a:spcBef>
                <a:spcPts val="500"/>
              </a:spcBef>
              <a:spcAft>
                <a:spcPts val="500"/>
              </a:spcAft>
              <a:buClr>
                <a:schemeClr val="dk1"/>
              </a:buClr>
              <a:buSzPts val="1200"/>
              <a:buNone/>
              <a:defRPr>
                <a:solidFill>
                  <a:schemeClr val="dk1"/>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2">
  <p:cSld name="4_Title Slide_1_3_1_1_2">
    <p:bg>
      <p:bgPr>
        <a:solidFill>
          <a:srgbClr val="FFFFFF"/>
        </a:solidFill>
      </p:bgPr>
    </p:bg>
    <p:spTree>
      <p:nvGrpSpPr>
        <p:cNvPr id="355" name="Shape 355"/>
        <p:cNvGrpSpPr/>
        <p:nvPr/>
      </p:nvGrpSpPr>
      <p:grpSpPr>
        <a:xfrm>
          <a:off x="0" y="0"/>
          <a:ext cx="0" cy="0"/>
          <a:chOff x="0" y="0"/>
          <a:chExt cx="0" cy="0"/>
        </a:xfrm>
      </p:grpSpPr>
      <p:sp>
        <p:nvSpPr>
          <p:cNvPr id="356" name="Google Shape;356;p37"/>
          <p:cNvSpPr txBox="1"/>
          <p:nvPr>
            <p:ph idx="12" type="sldNum"/>
          </p:nvPr>
        </p:nvSpPr>
        <p:spPr>
          <a:xfrm>
            <a:off x="8472458" y="4530992"/>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57" name="Google Shape;357;p37"/>
          <p:cNvSpPr/>
          <p:nvPr>
            <p:ph idx="2" type="pic"/>
          </p:nvPr>
        </p:nvSpPr>
        <p:spPr>
          <a:xfrm>
            <a:off x="-100" y="-75"/>
            <a:ext cx="9144000" cy="5143500"/>
          </a:xfrm>
          <a:prstGeom prst="rect">
            <a:avLst/>
          </a:prstGeom>
          <a:solidFill>
            <a:srgbClr val="F2F2F2"/>
          </a:solidFill>
          <a:ln>
            <a:noFill/>
          </a:ln>
        </p:spPr>
      </p:sp>
      <p:sp>
        <p:nvSpPr>
          <p:cNvPr id="358" name="Google Shape;358;p37"/>
          <p:cNvSpPr txBox="1"/>
          <p:nvPr>
            <p:ph idx="3"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dk1"/>
                </a:solidFill>
                <a:latin typeface="Rubik"/>
                <a:ea typeface="Rubik"/>
                <a:cs typeface="Rubik"/>
                <a:sym typeface="Rubik"/>
              </a:defRPr>
            </a:lvl1pPr>
            <a:lvl2pPr lvl="1" rtl="0" algn="r">
              <a:buNone/>
              <a:defRPr sz="800">
                <a:solidFill>
                  <a:schemeClr val="dk1"/>
                </a:solidFill>
                <a:latin typeface="Rubik"/>
                <a:ea typeface="Rubik"/>
                <a:cs typeface="Rubik"/>
                <a:sym typeface="Rubik"/>
              </a:defRPr>
            </a:lvl2pPr>
            <a:lvl3pPr lvl="2" rtl="0" algn="r">
              <a:buNone/>
              <a:defRPr sz="800">
                <a:solidFill>
                  <a:schemeClr val="dk1"/>
                </a:solidFill>
                <a:latin typeface="Rubik"/>
                <a:ea typeface="Rubik"/>
                <a:cs typeface="Rubik"/>
                <a:sym typeface="Rubik"/>
              </a:defRPr>
            </a:lvl3pPr>
            <a:lvl4pPr lvl="3" rtl="0" algn="r">
              <a:buNone/>
              <a:defRPr sz="800">
                <a:solidFill>
                  <a:schemeClr val="dk1"/>
                </a:solidFill>
                <a:latin typeface="Rubik"/>
                <a:ea typeface="Rubik"/>
                <a:cs typeface="Rubik"/>
                <a:sym typeface="Rubik"/>
              </a:defRPr>
            </a:lvl4pPr>
            <a:lvl5pPr lvl="4" rtl="0" algn="r">
              <a:buNone/>
              <a:defRPr sz="800">
                <a:solidFill>
                  <a:schemeClr val="dk1"/>
                </a:solidFill>
                <a:latin typeface="Rubik"/>
                <a:ea typeface="Rubik"/>
                <a:cs typeface="Rubik"/>
                <a:sym typeface="Rubik"/>
              </a:defRPr>
            </a:lvl5pPr>
            <a:lvl6pPr lvl="5" rtl="0" algn="r">
              <a:buNone/>
              <a:defRPr sz="800">
                <a:solidFill>
                  <a:schemeClr val="dk1"/>
                </a:solidFill>
                <a:latin typeface="Rubik"/>
                <a:ea typeface="Rubik"/>
                <a:cs typeface="Rubik"/>
                <a:sym typeface="Rubik"/>
              </a:defRPr>
            </a:lvl6pPr>
            <a:lvl7pPr lvl="6" rtl="0" algn="r">
              <a:buNone/>
              <a:defRPr sz="800">
                <a:solidFill>
                  <a:schemeClr val="dk1"/>
                </a:solidFill>
                <a:latin typeface="Rubik"/>
                <a:ea typeface="Rubik"/>
                <a:cs typeface="Rubik"/>
                <a:sym typeface="Rubik"/>
              </a:defRPr>
            </a:lvl7pPr>
            <a:lvl8pPr lvl="7" rtl="0" algn="r">
              <a:buNone/>
              <a:defRPr sz="800">
                <a:solidFill>
                  <a:schemeClr val="dk1"/>
                </a:solidFill>
                <a:latin typeface="Rubik"/>
                <a:ea typeface="Rubik"/>
                <a:cs typeface="Rubik"/>
                <a:sym typeface="Rubik"/>
              </a:defRPr>
            </a:lvl8pPr>
            <a:lvl9pPr lvl="8" rtl="0" algn="r">
              <a:buNone/>
              <a:defRPr sz="800">
                <a:solidFill>
                  <a:schemeClr val="dk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2 1">
  <p:cSld name="4_Title Slide_1_3_1_1_2_1">
    <p:bg>
      <p:bgPr>
        <a:solidFill>
          <a:srgbClr val="FFFFFF"/>
        </a:solidFill>
      </p:bgPr>
    </p:bg>
    <p:spTree>
      <p:nvGrpSpPr>
        <p:cNvPr id="359" name="Shape 359"/>
        <p:cNvGrpSpPr/>
        <p:nvPr/>
      </p:nvGrpSpPr>
      <p:grpSpPr>
        <a:xfrm>
          <a:off x="0" y="0"/>
          <a:ext cx="0" cy="0"/>
          <a:chOff x="0" y="0"/>
          <a:chExt cx="0" cy="0"/>
        </a:xfrm>
      </p:grpSpPr>
      <p:sp>
        <p:nvSpPr>
          <p:cNvPr id="360" name="Google Shape;360;p38"/>
          <p:cNvSpPr txBox="1"/>
          <p:nvPr>
            <p:ph idx="12" type="sldNum"/>
          </p:nvPr>
        </p:nvSpPr>
        <p:spPr>
          <a:xfrm>
            <a:off x="8472458" y="4530992"/>
            <a:ext cx="548700" cy="393600"/>
          </a:xfrm>
          <a:prstGeom prst="rect">
            <a:avLst/>
          </a:prstGeom>
        </p:spPr>
        <p:txBody>
          <a:bodyPr anchorCtr="0" anchor="ctr" bIns="91425" lIns="91425" spcFirstLastPara="1" rIns="91425" wrap="square" tIns="91425">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r">
              <a:spcBef>
                <a:spcPts val="0"/>
              </a:spcBef>
              <a:spcAft>
                <a:spcPts val="0"/>
              </a:spcAft>
              <a:buNone/>
            </a:pPr>
            <a:fld id="{00000000-1234-1234-1234-123412341234}" type="slidenum">
              <a:rPr lang="en-GB"/>
              <a:t>‹#›</a:t>
            </a:fld>
            <a:endParaRPr/>
          </a:p>
        </p:txBody>
      </p:sp>
      <p:sp>
        <p:nvSpPr>
          <p:cNvPr id="361" name="Google Shape;361;p38"/>
          <p:cNvSpPr/>
          <p:nvPr>
            <p:ph idx="2" type="pic"/>
          </p:nvPr>
        </p:nvSpPr>
        <p:spPr>
          <a:xfrm>
            <a:off x="-100" y="1710100"/>
            <a:ext cx="9144000" cy="3437400"/>
          </a:xfrm>
          <a:prstGeom prst="rect">
            <a:avLst/>
          </a:prstGeom>
          <a:solidFill>
            <a:srgbClr val="F2F2F2"/>
          </a:solidFill>
          <a:ln>
            <a:noFill/>
          </a:ln>
        </p:spPr>
      </p:sp>
      <p:pic>
        <p:nvPicPr>
          <p:cNvPr id="362" name="Google Shape;362;p38"/>
          <p:cNvPicPr preferRelativeResize="0"/>
          <p:nvPr/>
        </p:nvPicPr>
        <p:blipFill>
          <a:blip r:embed="rId2">
            <a:alphaModFix/>
          </a:blip>
          <a:stretch>
            <a:fillRect/>
          </a:stretch>
        </p:blipFill>
        <p:spPr>
          <a:xfrm>
            <a:off x="7588941" y="283830"/>
            <a:ext cx="1166118" cy="255840"/>
          </a:xfrm>
          <a:prstGeom prst="rect">
            <a:avLst/>
          </a:prstGeom>
          <a:noFill/>
          <a:ln>
            <a:noFill/>
          </a:ln>
        </p:spPr>
      </p:pic>
      <p:sp>
        <p:nvSpPr>
          <p:cNvPr id="363" name="Google Shape;363;p38"/>
          <p:cNvSpPr txBox="1"/>
          <p:nvPr>
            <p:ph idx="3"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dk1"/>
                </a:solidFill>
                <a:latin typeface="Rubik"/>
                <a:ea typeface="Rubik"/>
                <a:cs typeface="Rubik"/>
                <a:sym typeface="Rubik"/>
              </a:defRPr>
            </a:lvl1pPr>
            <a:lvl2pPr lvl="1" rtl="0" algn="r">
              <a:buNone/>
              <a:defRPr sz="800">
                <a:solidFill>
                  <a:schemeClr val="dk1"/>
                </a:solidFill>
                <a:latin typeface="Rubik"/>
                <a:ea typeface="Rubik"/>
                <a:cs typeface="Rubik"/>
                <a:sym typeface="Rubik"/>
              </a:defRPr>
            </a:lvl2pPr>
            <a:lvl3pPr lvl="2" rtl="0" algn="r">
              <a:buNone/>
              <a:defRPr sz="800">
                <a:solidFill>
                  <a:schemeClr val="dk1"/>
                </a:solidFill>
                <a:latin typeface="Rubik"/>
                <a:ea typeface="Rubik"/>
                <a:cs typeface="Rubik"/>
                <a:sym typeface="Rubik"/>
              </a:defRPr>
            </a:lvl3pPr>
            <a:lvl4pPr lvl="3" rtl="0" algn="r">
              <a:buNone/>
              <a:defRPr sz="800">
                <a:solidFill>
                  <a:schemeClr val="dk1"/>
                </a:solidFill>
                <a:latin typeface="Rubik"/>
                <a:ea typeface="Rubik"/>
                <a:cs typeface="Rubik"/>
                <a:sym typeface="Rubik"/>
              </a:defRPr>
            </a:lvl4pPr>
            <a:lvl5pPr lvl="4" rtl="0" algn="r">
              <a:buNone/>
              <a:defRPr sz="800">
                <a:solidFill>
                  <a:schemeClr val="dk1"/>
                </a:solidFill>
                <a:latin typeface="Rubik"/>
                <a:ea typeface="Rubik"/>
                <a:cs typeface="Rubik"/>
                <a:sym typeface="Rubik"/>
              </a:defRPr>
            </a:lvl5pPr>
            <a:lvl6pPr lvl="5" rtl="0" algn="r">
              <a:buNone/>
              <a:defRPr sz="800">
                <a:solidFill>
                  <a:schemeClr val="dk1"/>
                </a:solidFill>
                <a:latin typeface="Rubik"/>
                <a:ea typeface="Rubik"/>
                <a:cs typeface="Rubik"/>
                <a:sym typeface="Rubik"/>
              </a:defRPr>
            </a:lvl6pPr>
            <a:lvl7pPr lvl="6" rtl="0" algn="r">
              <a:buNone/>
              <a:defRPr sz="800">
                <a:solidFill>
                  <a:schemeClr val="dk1"/>
                </a:solidFill>
                <a:latin typeface="Rubik"/>
                <a:ea typeface="Rubik"/>
                <a:cs typeface="Rubik"/>
                <a:sym typeface="Rubik"/>
              </a:defRPr>
            </a:lvl7pPr>
            <a:lvl8pPr lvl="7" rtl="0" algn="r">
              <a:buNone/>
              <a:defRPr sz="800">
                <a:solidFill>
                  <a:schemeClr val="dk1"/>
                </a:solidFill>
                <a:latin typeface="Rubik"/>
                <a:ea typeface="Rubik"/>
                <a:cs typeface="Rubik"/>
                <a:sym typeface="Rubik"/>
              </a:defRPr>
            </a:lvl8pPr>
            <a:lvl9pPr lvl="8" rtl="0" algn="r">
              <a:buNone/>
              <a:defRPr sz="800">
                <a:solidFill>
                  <a:schemeClr val="dk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grpSp>
        <p:nvGrpSpPr>
          <p:cNvPr id="364" name="Google Shape;364;p38"/>
          <p:cNvGrpSpPr/>
          <p:nvPr/>
        </p:nvGrpSpPr>
        <p:grpSpPr>
          <a:xfrm>
            <a:off x="354817" y="535806"/>
            <a:ext cx="745763" cy="45826"/>
            <a:chOff x="4580561" y="2589004"/>
            <a:chExt cx="1064464" cy="25200"/>
          </a:xfrm>
        </p:grpSpPr>
        <p:sp>
          <p:nvSpPr>
            <p:cNvPr id="365" name="Google Shape;365;p38"/>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66" name="Google Shape;366;p38"/>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367" name="Google Shape;367;p38"/>
          <p:cNvSpPr txBox="1"/>
          <p:nvPr>
            <p:ph idx="1" type="subTitle"/>
          </p:nvPr>
        </p:nvSpPr>
        <p:spPr>
          <a:xfrm>
            <a:off x="354825" y="673750"/>
            <a:ext cx="2243100" cy="865800"/>
          </a:xfrm>
          <a:prstGeom prst="rect">
            <a:avLst/>
          </a:prstGeom>
        </p:spPr>
        <p:txBody>
          <a:bodyPr anchorCtr="0" anchor="t" bIns="0" lIns="0" spcFirstLastPara="1" rIns="0" wrap="square" tIns="91425">
            <a:noAutofit/>
          </a:bodyPr>
          <a:lstStyle>
            <a:lvl1pPr lvl="0" rtl="0">
              <a:spcBef>
                <a:spcPts val="0"/>
              </a:spcBef>
              <a:spcAft>
                <a:spcPts val="0"/>
              </a:spcAft>
              <a:buClr>
                <a:srgbClr val="183544"/>
              </a:buClr>
              <a:buSzPts val="1500"/>
              <a:buNone/>
              <a:defRPr b="1" sz="1500">
                <a:solidFill>
                  <a:srgbClr val="183544"/>
                </a:solidFill>
              </a:defRPr>
            </a:lvl1pPr>
            <a:lvl2pPr lvl="1" rtl="0">
              <a:spcBef>
                <a:spcPts val="1600"/>
              </a:spcBef>
              <a:spcAft>
                <a:spcPts val="0"/>
              </a:spcAft>
              <a:buClr>
                <a:srgbClr val="183544"/>
              </a:buClr>
              <a:buSzPts val="1500"/>
              <a:buNone/>
              <a:defRPr b="1" sz="1500">
                <a:solidFill>
                  <a:srgbClr val="183544"/>
                </a:solidFill>
              </a:defRPr>
            </a:lvl2pPr>
            <a:lvl3pPr lvl="2" rtl="0">
              <a:spcBef>
                <a:spcPts val="1600"/>
              </a:spcBef>
              <a:spcAft>
                <a:spcPts val="0"/>
              </a:spcAft>
              <a:buClr>
                <a:srgbClr val="183544"/>
              </a:buClr>
              <a:buSzPts val="1500"/>
              <a:buNone/>
              <a:defRPr b="1" sz="1500">
                <a:solidFill>
                  <a:srgbClr val="183544"/>
                </a:solidFill>
              </a:defRPr>
            </a:lvl3pPr>
            <a:lvl4pPr lvl="3" rtl="0">
              <a:spcBef>
                <a:spcPts val="1600"/>
              </a:spcBef>
              <a:spcAft>
                <a:spcPts val="0"/>
              </a:spcAft>
              <a:buClr>
                <a:srgbClr val="183544"/>
              </a:buClr>
              <a:buSzPts val="1500"/>
              <a:buNone/>
              <a:defRPr b="1" sz="1500">
                <a:solidFill>
                  <a:srgbClr val="183544"/>
                </a:solidFill>
              </a:defRPr>
            </a:lvl4pPr>
            <a:lvl5pPr lvl="4" rtl="0">
              <a:spcBef>
                <a:spcPts val="1600"/>
              </a:spcBef>
              <a:spcAft>
                <a:spcPts val="0"/>
              </a:spcAft>
              <a:buClr>
                <a:srgbClr val="183544"/>
              </a:buClr>
              <a:buSzPts val="1500"/>
              <a:buNone/>
              <a:defRPr b="1" sz="1500">
                <a:solidFill>
                  <a:srgbClr val="183544"/>
                </a:solidFill>
              </a:defRPr>
            </a:lvl5pPr>
            <a:lvl6pPr lvl="5" rtl="0">
              <a:spcBef>
                <a:spcPts val="1600"/>
              </a:spcBef>
              <a:spcAft>
                <a:spcPts val="0"/>
              </a:spcAft>
              <a:buClr>
                <a:srgbClr val="183544"/>
              </a:buClr>
              <a:buSzPts val="1500"/>
              <a:buNone/>
              <a:defRPr b="1" sz="1500">
                <a:solidFill>
                  <a:srgbClr val="183544"/>
                </a:solidFill>
              </a:defRPr>
            </a:lvl6pPr>
            <a:lvl7pPr lvl="6" rtl="0">
              <a:spcBef>
                <a:spcPts val="1600"/>
              </a:spcBef>
              <a:spcAft>
                <a:spcPts val="0"/>
              </a:spcAft>
              <a:buClr>
                <a:srgbClr val="183544"/>
              </a:buClr>
              <a:buSzPts val="1500"/>
              <a:buNone/>
              <a:defRPr b="1" sz="1500">
                <a:solidFill>
                  <a:srgbClr val="183544"/>
                </a:solidFill>
              </a:defRPr>
            </a:lvl7pPr>
            <a:lvl8pPr lvl="7" rtl="0">
              <a:spcBef>
                <a:spcPts val="1600"/>
              </a:spcBef>
              <a:spcAft>
                <a:spcPts val="0"/>
              </a:spcAft>
              <a:buClr>
                <a:srgbClr val="183544"/>
              </a:buClr>
              <a:buSzPts val="1500"/>
              <a:buNone/>
              <a:defRPr b="1" sz="1500">
                <a:solidFill>
                  <a:srgbClr val="183544"/>
                </a:solidFill>
              </a:defRPr>
            </a:lvl8pPr>
            <a:lvl9pPr lvl="8" rtl="0">
              <a:spcBef>
                <a:spcPts val="1600"/>
              </a:spcBef>
              <a:spcAft>
                <a:spcPts val="1600"/>
              </a:spcAft>
              <a:buClr>
                <a:srgbClr val="183544"/>
              </a:buClr>
              <a:buSzPts val="1500"/>
              <a:buNone/>
              <a:defRPr b="1" sz="1500">
                <a:solidFill>
                  <a:srgbClr val="183544"/>
                </a:solidFill>
              </a:defRPr>
            </a:lvl9pPr>
          </a:lstStyle>
          <a:p/>
        </p:txBody>
      </p:sp>
      <p:sp>
        <p:nvSpPr>
          <p:cNvPr id="368" name="Google Shape;368;p38"/>
          <p:cNvSpPr txBox="1"/>
          <p:nvPr>
            <p:ph idx="4" type="subTitle"/>
          </p:nvPr>
        </p:nvSpPr>
        <p:spPr>
          <a:xfrm>
            <a:off x="2905575" y="673750"/>
            <a:ext cx="5849400" cy="359700"/>
          </a:xfrm>
          <a:prstGeom prst="rect">
            <a:avLst/>
          </a:prstGeom>
        </p:spPr>
        <p:txBody>
          <a:bodyPr anchorCtr="0" anchor="t" bIns="0" lIns="0" spcFirstLastPara="1" rIns="0" wrap="square" tIns="91425">
            <a:noAutofit/>
          </a:bodyPr>
          <a:lstStyle>
            <a:lvl1pPr lvl="0" rtl="0">
              <a:spcBef>
                <a:spcPts val="0"/>
              </a:spcBef>
              <a:spcAft>
                <a:spcPts val="0"/>
              </a:spcAft>
              <a:buClr>
                <a:schemeClr val="dk1"/>
              </a:buClr>
              <a:buSzPts val="1200"/>
              <a:buNone/>
              <a:defRPr>
                <a:solidFill>
                  <a:schemeClr val="dk1"/>
                </a:solidFill>
              </a:defRPr>
            </a:lvl1pPr>
            <a:lvl2pPr lvl="1" rtl="0">
              <a:spcBef>
                <a:spcPts val="500"/>
              </a:spcBef>
              <a:spcAft>
                <a:spcPts val="0"/>
              </a:spcAft>
              <a:buClr>
                <a:schemeClr val="dk1"/>
              </a:buClr>
              <a:buSzPts val="1200"/>
              <a:buNone/>
              <a:defRPr>
                <a:solidFill>
                  <a:schemeClr val="dk1"/>
                </a:solidFill>
              </a:defRPr>
            </a:lvl2pPr>
            <a:lvl3pPr lvl="2" rtl="0">
              <a:spcBef>
                <a:spcPts val="500"/>
              </a:spcBef>
              <a:spcAft>
                <a:spcPts val="0"/>
              </a:spcAft>
              <a:buClr>
                <a:schemeClr val="dk1"/>
              </a:buClr>
              <a:buSzPts val="1200"/>
              <a:buNone/>
              <a:defRPr>
                <a:solidFill>
                  <a:schemeClr val="dk1"/>
                </a:solidFill>
              </a:defRPr>
            </a:lvl3pPr>
            <a:lvl4pPr lvl="3" rtl="0">
              <a:spcBef>
                <a:spcPts val="500"/>
              </a:spcBef>
              <a:spcAft>
                <a:spcPts val="0"/>
              </a:spcAft>
              <a:buClr>
                <a:schemeClr val="dk1"/>
              </a:buClr>
              <a:buSzPts val="1200"/>
              <a:buNone/>
              <a:defRPr>
                <a:solidFill>
                  <a:schemeClr val="dk1"/>
                </a:solidFill>
              </a:defRPr>
            </a:lvl4pPr>
            <a:lvl5pPr lvl="4" rtl="0">
              <a:spcBef>
                <a:spcPts val="500"/>
              </a:spcBef>
              <a:spcAft>
                <a:spcPts val="0"/>
              </a:spcAft>
              <a:buClr>
                <a:schemeClr val="dk1"/>
              </a:buClr>
              <a:buSzPts val="1200"/>
              <a:buNone/>
              <a:defRPr>
                <a:solidFill>
                  <a:schemeClr val="dk1"/>
                </a:solidFill>
              </a:defRPr>
            </a:lvl5pPr>
            <a:lvl6pPr lvl="5" rtl="0">
              <a:spcBef>
                <a:spcPts val="500"/>
              </a:spcBef>
              <a:spcAft>
                <a:spcPts val="0"/>
              </a:spcAft>
              <a:buClr>
                <a:schemeClr val="dk1"/>
              </a:buClr>
              <a:buSzPts val="1200"/>
              <a:buNone/>
              <a:defRPr>
                <a:solidFill>
                  <a:schemeClr val="dk1"/>
                </a:solidFill>
              </a:defRPr>
            </a:lvl6pPr>
            <a:lvl7pPr lvl="6" rtl="0">
              <a:spcBef>
                <a:spcPts val="500"/>
              </a:spcBef>
              <a:spcAft>
                <a:spcPts val="0"/>
              </a:spcAft>
              <a:buClr>
                <a:schemeClr val="dk1"/>
              </a:buClr>
              <a:buSzPts val="1200"/>
              <a:buNone/>
              <a:defRPr>
                <a:solidFill>
                  <a:schemeClr val="dk1"/>
                </a:solidFill>
              </a:defRPr>
            </a:lvl7pPr>
            <a:lvl8pPr lvl="7" rtl="0">
              <a:spcBef>
                <a:spcPts val="500"/>
              </a:spcBef>
              <a:spcAft>
                <a:spcPts val="0"/>
              </a:spcAft>
              <a:buClr>
                <a:schemeClr val="dk1"/>
              </a:buClr>
              <a:buSzPts val="1200"/>
              <a:buNone/>
              <a:defRPr>
                <a:solidFill>
                  <a:schemeClr val="dk1"/>
                </a:solidFill>
              </a:defRPr>
            </a:lvl8pPr>
            <a:lvl9pPr lvl="8" rtl="0">
              <a:spcBef>
                <a:spcPts val="500"/>
              </a:spcBef>
              <a:spcAft>
                <a:spcPts val="500"/>
              </a:spcAft>
              <a:buClr>
                <a:schemeClr val="dk1"/>
              </a:buClr>
              <a:buSzPts val="1200"/>
              <a:buNone/>
              <a:defRPr>
                <a:solidFill>
                  <a:schemeClr val="dk1"/>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1 1 1 1">
  <p:cSld name="4_Title Slide_1_3_1_1_1_1_1_1">
    <p:bg>
      <p:bgPr>
        <a:solidFill>
          <a:srgbClr val="FFFFFF"/>
        </a:solidFill>
      </p:bgPr>
    </p:bg>
    <p:spTree>
      <p:nvGrpSpPr>
        <p:cNvPr id="369" name="Shape 369"/>
        <p:cNvGrpSpPr/>
        <p:nvPr/>
      </p:nvGrpSpPr>
      <p:grpSpPr>
        <a:xfrm>
          <a:off x="0" y="0"/>
          <a:ext cx="0" cy="0"/>
          <a:chOff x="0" y="0"/>
          <a:chExt cx="0" cy="0"/>
        </a:xfrm>
      </p:grpSpPr>
      <p:sp>
        <p:nvSpPr>
          <p:cNvPr id="370" name="Google Shape;370;p39"/>
          <p:cNvSpPr/>
          <p:nvPr/>
        </p:nvSpPr>
        <p:spPr>
          <a:xfrm>
            <a:off x="50" y="0"/>
            <a:ext cx="45768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lt1"/>
              </a:solidFill>
              <a:latin typeface="Lato"/>
              <a:ea typeface="Lato"/>
              <a:cs typeface="Lato"/>
              <a:sym typeface="Lato"/>
            </a:endParaRPr>
          </a:p>
        </p:txBody>
      </p:sp>
      <p:sp>
        <p:nvSpPr>
          <p:cNvPr id="371" name="Google Shape;371;p39"/>
          <p:cNvSpPr/>
          <p:nvPr>
            <p:ph idx="2" type="pic"/>
          </p:nvPr>
        </p:nvSpPr>
        <p:spPr>
          <a:xfrm>
            <a:off x="5152800" y="2449438"/>
            <a:ext cx="3461700" cy="2352900"/>
          </a:xfrm>
          <a:prstGeom prst="rect">
            <a:avLst/>
          </a:prstGeom>
          <a:solidFill>
            <a:srgbClr val="F2F2F2"/>
          </a:solidFill>
          <a:ln>
            <a:noFill/>
          </a:ln>
        </p:spPr>
      </p:sp>
      <p:sp>
        <p:nvSpPr>
          <p:cNvPr id="372" name="Google Shape;372;p39"/>
          <p:cNvSpPr/>
          <p:nvPr>
            <p:ph idx="3" type="pic"/>
          </p:nvPr>
        </p:nvSpPr>
        <p:spPr>
          <a:xfrm>
            <a:off x="5152800" y="361013"/>
            <a:ext cx="1677900" cy="2005500"/>
          </a:xfrm>
          <a:prstGeom prst="rect">
            <a:avLst/>
          </a:prstGeom>
          <a:solidFill>
            <a:srgbClr val="F2F2F2"/>
          </a:solidFill>
          <a:ln>
            <a:noFill/>
          </a:ln>
        </p:spPr>
      </p:sp>
      <p:sp>
        <p:nvSpPr>
          <p:cNvPr id="373" name="Google Shape;373;p39"/>
          <p:cNvSpPr/>
          <p:nvPr>
            <p:ph idx="4" type="pic"/>
          </p:nvPr>
        </p:nvSpPr>
        <p:spPr>
          <a:xfrm>
            <a:off x="6936600" y="341163"/>
            <a:ext cx="1677900" cy="2005500"/>
          </a:xfrm>
          <a:prstGeom prst="rect">
            <a:avLst/>
          </a:prstGeom>
          <a:solidFill>
            <a:srgbClr val="F2F2F2"/>
          </a:solidFill>
          <a:ln>
            <a:noFill/>
          </a:ln>
        </p:spPr>
      </p:sp>
      <p:sp>
        <p:nvSpPr>
          <p:cNvPr id="374" name="Google Shape;374;p39"/>
          <p:cNvSpPr txBox="1"/>
          <p:nvPr>
            <p:ph type="title"/>
          </p:nvPr>
        </p:nvSpPr>
        <p:spPr>
          <a:xfrm>
            <a:off x="354822" y="484900"/>
            <a:ext cx="2643600" cy="393600"/>
          </a:xfrm>
          <a:prstGeom prst="rect">
            <a:avLst/>
          </a:prstGeom>
        </p:spPr>
        <p:txBody>
          <a:bodyPr anchorCtr="0" anchor="t" bIns="0" lIns="0" spcFirstLastPara="1" rIns="0" wrap="square" tIns="91425">
            <a:noAutofit/>
          </a:bodyPr>
          <a:lstStyle>
            <a:lvl1pPr lvl="0" rtl="0">
              <a:spcBef>
                <a:spcPts val="0"/>
              </a:spcBef>
              <a:spcAft>
                <a:spcPts val="0"/>
              </a:spcAft>
              <a:buClr>
                <a:srgbClr val="183544"/>
              </a:buClr>
              <a:buSzPts val="2100"/>
              <a:buNone/>
              <a:defRPr sz="2100">
                <a:solidFill>
                  <a:srgbClr val="183544"/>
                </a:solidFill>
              </a:defRPr>
            </a:lvl1pPr>
            <a:lvl2pPr lvl="1" rtl="0">
              <a:spcBef>
                <a:spcPts val="0"/>
              </a:spcBef>
              <a:spcAft>
                <a:spcPts val="0"/>
              </a:spcAft>
              <a:buClr>
                <a:srgbClr val="2B2A35"/>
              </a:buClr>
              <a:buSzPts val="1500"/>
              <a:buNone/>
              <a:defRPr sz="1500">
                <a:solidFill>
                  <a:srgbClr val="2B2A35"/>
                </a:solidFill>
              </a:defRPr>
            </a:lvl2pPr>
            <a:lvl3pPr lvl="2" rtl="0">
              <a:spcBef>
                <a:spcPts val="0"/>
              </a:spcBef>
              <a:spcAft>
                <a:spcPts val="0"/>
              </a:spcAft>
              <a:buClr>
                <a:srgbClr val="2B2A35"/>
              </a:buClr>
              <a:buSzPts val="1500"/>
              <a:buNone/>
              <a:defRPr sz="1500">
                <a:solidFill>
                  <a:srgbClr val="2B2A35"/>
                </a:solidFill>
              </a:defRPr>
            </a:lvl3pPr>
            <a:lvl4pPr lvl="3" rtl="0">
              <a:spcBef>
                <a:spcPts val="0"/>
              </a:spcBef>
              <a:spcAft>
                <a:spcPts val="0"/>
              </a:spcAft>
              <a:buClr>
                <a:srgbClr val="2B2A35"/>
              </a:buClr>
              <a:buSzPts val="1500"/>
              <a:buNone/>
              <a:defRPr sz="1500">
                <a:solidFill>
                  <a:srgbClr val="2B2A35"/>
                </a:solidFill>
              </a:defRPr>
            </a:lvl4pPr>
            <a:lvl5pPr lvl="4" rtl="0">
              <a:spcBef>
                <a:spcPts val="0"/>
              </a:spcBef>
              <a:spcAft>
                <a:spcPts val="0"/>
              </a:spcAft>
              <a:buClr>
                <a:srgbClr val="2B2A35"/>
              </a:buClr>
              <a:buSzPts val="1500"/>
              <a:buNone/>
              <a:defRPr sz="1500">
                <a:solidFill>
                  <a:srgbClr val="2B2A35"/>
                </a:solidFill>
              </a:defRPr>
            </a:lvl5pPr>
            <a:lvl6pPr lvl="5" rtl="0">
              <a:spcBef>
                <a:spcPts val="0"/>
              </a:spcBef>
              <a:spcAft>
                <a:spcPts val="0"/>
              </a:spcAft>
              <a:buClr>
                <a:srgbClr val="2B2A35"/>
              </a:buClr>
              <a:buSzPts val="1500"/>
              <a:buNone/>
              <a:defRPr sz="1500">
                <a:solidFill>
                  <a:srgbClr val="2B2A35"/>
                </a:solidFill>
              </a:defRPr>
            </a:lvl6pPr>
            <a:lvl7pPr lvl="6" rtl="0">
              <a:spcBef>
                <a:spcPts val="0"/>
              </a:spcBef>
              <a:spcAft>
                <a:spcPts val="0"/>
              </a:spcAft>
              <a:buClr>
                <a:srgbClr val="2B2A35"/>
              </a:buClr>
              <a:buSzPts val="1500"/>
              <a:buNone/>
              <a:defRPr sz="1500">
                <a:solidFill>
                  <a:srgbClr val="2B2A35"/>
                </a:solidFill>
              </a:defRPr>
            </a:lvl7pPr>
            <a:lvl8pPr lvl="7" rtl="0">
              <a:spcBef>
                <a:spcPts val="0"/>
              </a:spcBef>
              <a:spcAft>
                <a:spcPts val="0"/>
              </a:spcAft>
              <a:buClr>
                <a:srgbClr val="2B2A35"/>
              </a:buClr>
              <a:buSzPts val="1500"/>
              <a:buNone/>
              <a:defRPr sz="1500">
                <a:solidFill>
                  <a:srgbClr val="2B2A35"/>
                </a:solidFill>
              </a:defRPr>
            </a:lvl8pPr>
            <a:lvl9pPr lvl="8" rtl="0">
              <a:spcBef>
                <a:spcPts val="0"/>
              </a:spcBef>
              <a:spcAft>
                <a:spcPts val="0"/>
              </a:spcAft>
              <a:buClr>
                <a:srgbClr val="2B2A35"/>
              </a:buClr>
              <a:buSzPts val="1500"/>
              <a:buNone/>
              <a:defRPr sz="1500">
                <a:solidFill>
                  <a:srgbClr val="2B2A35"/>
                </a:solidFill>
              </a:defRPr>
            </a:lvl9pPr>
          </a:lstStyle>
          <a:p/>
        </p:txBody>
      </p:sp>
      <p:sp>
        <p:nvSpPr>
          <p:cNvPr id="375" name="Google Shape;375;p39"/>
          <p:cNvSpPr txBox="1"/>
          <p:nvPr>
            <p:ph idx="1" type="subTitle"/>
          </p:nvPr>
        </p:nvSpPr>
        <p:spPr>
          <a:xfrm>
            <a:off x="354800" y="1238075"/>
            <a:ext cx="3815100" cy="364500"/>
          </a:xfrm>
          <a:prstGeom prst="rect">
            <a:avLst/>
          </a:prstGeom>
          <a:ln>
            <a:noFill/>
          </a:ln>
        </p:spPr>
        <p:txBody>
          <a:bodyPr anchorCtr="0" anchor="t" bIns="0" lIns="0" spcFirstLastPara="1" rIns="0" wrap="square" tIns="91425">
            <a:noAutofit/>
          </a:bodyPr>
          <a:lstStyle>
            <a:lvl1pPr lvl="0" rtl="0">
              <a:spcBef>
                <a:spcPts val="0"/>
              </a:spcBef>
              <a:spcAft>
                <a:spcPts val="0"/>
              </a:spcAft>
              <a:buClr>
                <a:srgbClr val="FEC41B"/>
              </a:buClr>
              <a:buSzPts val="1400"/>
              <a:buNone/>
              <a:defRPr b="1" sz="1400">
                <a:solidFill>
                  <a:srgbClr val="FEC41B"/>
                </a:solidFill>
              </a:defRPr>
            </a:lvl1pPr>
            <a:lvl2pPr lvl="1" rtl="0">
              <a:spcBef>
                <a:spcPts val="1600"/>
              </a:spcBef>
              <a:spcAft>
                <a:spcPts val="0"/>
              </a:spcAft>
              <a:buClr>
                <a:srgbClr val="FEC41B"/>
              </a:buClr>
              <a:buSzPts val="1400"/>
              <a:buNone/>
              <a:defRPr sz="1400">
                <a:solidFill>
                  <a:srgbClr val="FEC41B"/>
                </a:solidFill>
              </a:defRPr>
            </a:lvl2pPr>
            <a:lvl3pPr lvl="2" rtl="0">
              <a:spcBef>
                <a:spcPts val="1600"/>
              </a:spcBef>
              <a:spcAft>
                <a:spcPts val="0"/>
              </a:spcAft>
              <a:buClr>
                <a:srgbClr val="FEC41B"/>
              </a:buClr>
              <a:buSzPts val="1400"/>
              <a:buNone/>
              <a:defRPr sz="1400">
                <a:solidFill>
                  <a:srgbClr val="FEC41B"/>
                </a:solidFill>
              </a:defRPr>
            </a:lvl3pPr>
            <a:lvl4pPr lvl="3" rtl="0">
              <a:spcBef>
                <a:spcPts val="1600"/>
              </a:spcBef>
              <a:spcAft>
                <a:spcPts val="0"/>
              </a:spcAft>
              <a:buClr>
                <a:srgbClr val="FEC41B"/>
              </a:buClr>
              <a:buSzPts val="1400"/>
              <a:buNone/>
              <a:defRPr sz="1400">
                <a:solidFill>
                  <a:srgbClr val="FEC41B"/>
                </a:solidFill>
              </a:defRPr>
            </a:lvl4pPr>
            <a:lvl5pPr lvl="4" rtl="0">
              <a:spcBef>
                <a:spcPts val="1600"/>
              </a:spcBef>
              <a:spcAft>
                <a:spcPts val="0"/>
              </a:spcAft>
              <a:buClr>
                <a:srgbClr val="FEC41B"/>
              </a:buClr>
              <a:buSzPts val="1400"/>
              <a:buNone/>
              <a:defRPr sz="1400">
                <a:solidFill>
                  <a:srgbClr val="FEC41B"/>
                </a:solidFill>
              </a:defRPr>
            </a:lvl5pPr>
            <a:lvl6pPr lvl="5" rtl="0">
              <a:spcBef>
                <a:spcPts val="1600"/>
              </a:spcBef>
              <a:spcAft>
                <a:spcPts val="0"/>
              </a:spcAft>
              <a:buClr>
                <a:srgbClr val="FEC41B"/>
              </a:buClr>
              <a:buSzPts val="1400"/>
              <a:buNone/>
              <a:defRPr sz="1400">
                <a:solidFill>
                  <a:srgbClr val="FEC41B"/>
                </a:solidFill>
              </a:defRPr>
            </a:lvl6pPr>
            <a:lvl7pPr lvl="6" rtl="0">
              <a:spcBef>
                <a:spcPts val="1600"/>
              </a:spcBef>
              <a:spcAft>
                <a:spcPts val="0"/>
              </a:spcAft>
              <a:buClr>
                <a:srgbClr val="FEC41B"/>
              </a:buClr>
              <a:buSzPts val="1400"/>
              <a:buNone/>
              <a:defRPr sz="1400">
                <a:solidFill>
                  <a:srgbClr val="FEC41B"/>
                </a:solidFill>
              </a:defRPr>
            </a:lvl7pPr>
            <a:lvl8pPr lvl="7" rtl="0">
              <a:spcBef>
                <a:spcPts val="1600"/>
              </a:spcBef>
              <a:spcAft>
                <a:spcPts val="0"/>
              </a:spcAft>
              <a:buClr>
                <a:srgbClr val="FEC41B"/>
              </a:buClr>
              <a:buSzPts val="1400"/>
              <a:buNone/>
              <a:defRPr sz="1400">
                <a:solidFill>
                  <a:srgbClr val="FEC41B"/>
                </a:solidFill>
              </a:defRPr>
            </a:lvl8pPr>
            <a:lvl9pPr lvl="8" rtl="0">
              <a:spcBef>
                <a:spcPts val="1600"/>
              </a:spcBef>
              <a:spcAft>
                <a:spcPts val="1600"/>
              </a:spcAft>
              <a:buClr>
                <a:srgbClr val="FEC41B"/>
              </a:buClr>
              <a:buSzPts val="1400"/>
              <a:buNone/>
              <a:defRPr sz="1400">
                <a:solidFill>
                  <a:srgbClr val="FEC41B"/>
                </a:solidFill>
              </a:defRPr>
            </a:lvl9pPr>
          </a:lstStyle>
          <a:p/>
        </p:txBody>
      </p:sp>
      <p:grpSp>
        <p:nvGrpSpPr>
          <p:cNvPr id="376" name="Google Shape;376;p39"/>
          <p:cNvGrpSpPr/>
          <p:nvPr/>
        </p:nvGrpSpPr>
        <p:grpSpPr>
          <a:xfrm>
            <a:off x="354817" y="383406"/>
            <a:ext cx="745763" cy="45826"/>
            <a:chOff x="4580561" y="2589004"/>
            <a:chExt cx="1064464" cy="25200"/>
          </a:xfrm>
        </p:grpSpPr>
        <p:sp>
          <p:nvSpPr>
            <p:cNvPr id="377" name="Google Shape;377;p39"/>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78" name="Google Shape;378;p39"/>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pic>
        <p:nvPicPr>
          <p:cNvPr id="379" name="Google Shape;379;p39"/>
          <p:cNvPicPr preferRelativeResize="0"/>
          <p:nvPr/>
        </p:nvPicPr>
        <p:blipFill>
          <a:blip r:embed="rId2">
            <a:alphaModFix/>
          </a:blip>
          <a:stretch>
            <a:fillRect/>
          </a:stretch>
        </p:blipFill>
        <p:spPr>
          <a:xfrm>
            <a:off x="430925" y="4603830"/>
            <a:ext cx="1166118" cy="255840"/>
          </a:xfrm>
          <a:prstGeom prst="rect">
            <a:avLst/>
          </a:prstGeom>
          <a:noFill/>
          <a:ln>
            <a:noFill/>
          </a:ln>
        </p:spPr>
      </p:pic>
      <p:sp>
        <p:nvSpPr>
          <p:cNvPr id="380" name="Google Shape;380;p39"/>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dk1"/>
                </a:solidFill>
                <a:latin typeface="Rubik"/>
                <a:ea typeface="Rubik"/>
                <a:cs typeface="Rubik"/>
                <a:sym typeface="Rubik"/>
              </a:defRPr>
            </a:lvl1pPr>
            <a:lvl2pPr lvl="1" rtl="0" algn="r">
              <a:buNone/>
              <a:defRPr sz="800">
                <a:solidFill>
                  <a:schemeClr val="dk1"/>
                </a:solidFill>
                <a:latin typeface="Rubik"/>
                <a:ea typeface="Rubik"/>
                <a:cs typeface="Rubik"/>
                <a:sym typeface="Rubik"/>
              </a:defRPr>
            </a:lvl2pPr>
            <a:lvl3pPr lvl="2" rtl="0" algn="r">
              <a:buNone/>
              <a:defRPr sz="800">
                <a:solidFill>
                  <a:schemeClr val="dk1"/>
                </a:solidFill>
                <a:latin typeface="Rubik"/>
                <a:ea typeface="Rubik"/>
                <a:cs typeface="Rubik"/>
                <a:sym typeface="Rubik"/>
              </a:defRPr>
            </a:lvl3pPr>
            <a:lvl4pPr lvl="3" rtl="0" algn="r">
              <a:buNone/>
              <a:defRPr sz="800">
                <a:solidFill>
                  <a:schemeClr val="dk1"/>
                </a:solidFill>
                <a:latin typeface="Rubik"/>
                <a:ea typeface="Rubik"/>
                <a:cs typeface="Rubik"/>
                <a:sym typeface="Rubik"/>
              </a:defRPr>
            </a:lvl4pPr>
            <a:lvl5pPr lvl="4" rtl="0" algn="r">
              <a:buNone/>
              <a:defRPr sz="800">
                <a:solidFill>
                  <a:schemeClr val="dk1"/>
                </a:solidFill>
                <a:latin typeface="Rubik"/>
                <a:ea typeface="Rubik"/>
                <a:cs typeface="Rubik"/>
                <a:sym typeface="Rubik"/>
              </a:defRPr>
            </a:lvl5pPr>
            <a:lvl6pPr lvl="5" rtl="0" algn="r">
              <a:buNone/>
              <a:defRPr sz="800">
                <a:solidFill>
                  <a:schemeClr val="dk1"/>
                </a:solidFill>
                <a:latin typeface="Rubik"/>
                <a:ea typeface="Rubik"/>
                <a:cs typeface="Rubik"/>
                <a:sym typeface="Rubik"/>
              </a:defRPr>
            </a:lvl6pPr>
            <a:lvl7pPr lvl="6" rtl="0" algn="r">
              <a:buNone/>
              <a:defRPr sz="800">
                <a:solidFill>
                  <a:schemeClr val="dk1"/>
                </a:solidFill>
                <a:latin typeface="Rubik"/>
                <a:ea typeface="Rubik"/>
                <a:cs typeface="Rubik"/>
                <a:sym typeface="Rubik"/>
              </a:defRPr>
            </a:lvl7pPr>
            <a:lvl8pPr lvl="7" rtl="0" algn="r">
              <a:buNone/>
              <a:defRPr sz="800">
                <a:solidFill>
                  <a:schemeClr val="dk1"/>
                </a:solidFill>
                <a:latin typeface="Rubik"/>
                <a:ea typeface="Rubik"/>
                <a:cs typeface="Rubik"/>
                <a:sym typeface="Rubik"/>
              </a:defRPr>
            </a:lvl8pPr>
            <a:lvl9pPr lvl="8" rtl="0" algn="r">
              <a:buNone/>
              <a:defRPr sz="800">
                <a:solidFill>
                  <a:schemeClr val="dk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sp>
        <p:nvSpPr>
          <p:cNvPr id="381" name="Google Shape;381;p39"/>
          <p:cNvSpPr txBox="1"/>
          <p:nvPr>
            <p:ph idx="5" type="body"/>
          </p:nvPr>
        </p:nvSpPr>
        <p:spPr>
          <a:xfrm>
            <a:off x="354825" y="1670200"/>
            <a:ext cx="4411200" cy="27162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500"/>
              </a:spcBef>
              <a:spcAft>
                <a:spcPts val="0"/>
              </a:spcAft>
              <a:buClr>
                <a:schemeClr val="dk1"/>
              </a:buClr>
              <a:buSzPts val="1200"/>
              <a:buChar char="○"/>
              <a:defRPr sz="1200">
                <a:solidFill>
                  <a:schemeClr val="dk1"/>
                </a:solidFill>
              </a:defRPr>
            </a:lvl2pPr>
            <a:lvl3pPr indent="-304800" lvl="2" marL="1371600" rtl="0">
              <a:spcBef>
                <a:spcPts val="500"/>
              </a:spcBef>
              <a:spcAft>
                <a:spcPts val="0"/>
              </a:spcAft>
              <a:buClr>
                <a:schemeClr val="dk1"/>
              </a:buClr>
              <a:buSzPts val="1200"/>
              <a:buChar char="■"/>
              <a:defRPr sz="1200">
                <a:solidFill>
                  <a:schemeClr val="dk1"/>
                </a:solidFill>
              </a:defRPr>
            </a:lvl3pPr>
            <a:lvl4pPr indent="-304800" lvl="3" marL="1828800" rtl="0">
              <a:spcBef>
                <a:spcPts val="500"/>
              </a:spcBef>
              <a:spcAft>
                <a:spcPts val="0"/>
              </a:spcAft>
              <a:buClr>
                <a:schemeClr val="dk1"/>
              </a:buClr>
              <a:buSzPts val="1200"/>
              <a:buChar char="●"/>
              <a:defRPr sz="1200">
                <a:solidFill>
                  <a:schemeClr val="dk1"/>
                </a:solidFill>
              </a:defRPr>
            </a:lvl4pPr>
            <a:lvl5pPr indent="-304800" lvl="4" marL="2286000" rtl="0">
              <a:spcBef>
                <a:spcPts val="500"/>
              </a:spcBef>
              <a:spcAft>
                <a:spcPts val="0"/>
              </a:spcAft>
              <a:buClr>
                <a:schemeClr val="dk1"/>
              </a:buClr>
              <a:buSzPts val="1200"/>
              <a:buChar char="○"/>
              <a:defRPr sz="1200">
                <a:solidFill>
                  <a:schemeClr val="dk1"/>
                </a:solidFill>
              </a:defRPr>
            </a:lvl5pPr>
            <a:lvl6pPr indent="-304800" lvl="5" marL="2743200" rtl="0">
              <a:spcBef>
                <a:spcPts val="500"/>
              </a:spcBef>
              <a:spcAft>
                <a:spcPts val="0"/>
              </a:spcAft>
              <a:buClr>
                <a:schemeClr val="dk1"/>
              </a:buClr>
              <a:buSzPts val="1200"/>
              <a:buChar char="■"/>
              <a:defRPr sz="1200">
                <a:solidFill>
                  <a:schemeClr val="dk1"/>
                </a:solidFill>
              </a:defRPr>
            </a:lvl6pPr>
            <a:lvl7pPr indent="-304800" lvl="6" marL="3200400" rtl="0">
              <a:spcBef>
                <a:spcPts val="500"/>
              </a:spcBef>
              <a:spcAft>
                <a:spcPts val="0"/>
              </a:spcAft>
              <a:buClr>
                <a:schemeClr val="dk1"/>
              </a:buClr>
              <a:buSzPts val="1200"/>
              <a:buChar char="●"/>
              <a:defRPr sz="1200">
                <a:solidFill>
                  <a:schemeClr val="dk1"/>
                </a:solidFill>
              </a:defRPr>
            </a:lvl7pPr>
            <a:lvl8pPr indent="-304800" lvl="7" marL="3657600" rtl="0">
              <a:spcBef>
                <a:spcPts val="500"/>
              </a:spcBef>
              <a:spcAft>
                <a:spcPts val="0"/>
              </a:spcAft>
              <a:buClr>
                <a:schemeClr val="dk1"/>
              </a:buClr>
              <a:buSzPts val="1200"/>
              <a:buChar char="○"/>
              <a:defRPr sz="1200">
                <a:solidFill>
                  <a:schemeClr val="dk1"/>
                </a:solidFill>
              </a:defRPr>
            </a:lvl8pPr>
            <a:lvl9pPr indent="-304800" lvl="8" marL="4114800" rtl="0">
              <a:spcBef>
                <a:spcPts val="500"/>
              </a:spcBef>
              <a:spcAft>
                <a:spcPts val="500"/>
              </a:spcAft>
              <a:buClr>
                <a:schemeClr val="dk1"/>
              </a:buClr>
              <a:buSzPts val="1200"/>
              <a:buChar char="■"/>
              <a:defRPr sz="1200">
                <a:solidFill>
                  <a:schemeClr val="dk1"/>
                </a:solidFi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4_Title Slide_1_2">
    <p:bg>
      <p:bgPr>
        <a:solidFill>
          <a:srgbClr val="FFFFFF"/>
        </a:solidFill>
      </p:bgPr>
    </p:bg>
    <p:spTree>
      <p:nvGrpSpPr>
        <p:cNvPr id="382" name="Shape 382"/>
        <p:cNvGrpSpPr/>
        <p:nvPr/>
      </p:nvGrpSpPr>
      <p:grpSpPr>
        <a:xfrm>
          <a:off x="0" y="0"/>
          <a:ext cx="0" cy="0"/>
          <a:chOff x="0" y="0"/>
          <a:chExt cx="0" cy="0"/>
        </a:xfrm>
      </p:grpSpPr>
      <p:sp>
        <p:nvSpPr>
          <p:cNvPr id="383" name="Google Shape;383;p40"/>
          <p:cNvSpPr/>
          <p:nvPr/>
        </p:nvSpPr>
        <p:spPr>
          <a:xfrm>
            <a:off x="3322950" y="0"/>
            <a:ext cx="2498100" cy="3999900"/>
          </a:xfrm>
          <a:prstGeom prst="rect">
            <a:avLst/>
          </a:prstGeom>
          <a:solidFill>
            <a:srgbClr val="000000">
              <a:alpha val="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0"/>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r">
              <a:spcBef>
                <a:spcPts val="0"/>
              </a:spcBef>
              <a:spcAft>
                <a:spcPts val="0"/>
              </a:spcAft>
              <a:buNone/>
            </a:pPr>
            <a:fld id="{00000000-1234-1234-1234-123412341234}" type="slidenum">
              <a:rPr lang="en-GB"/>
              <a:t>‹#›</a:t>
            </a:fld>
            <a:endParaRPr/>
          </a:p>
        </p:txBody>
      </p:sp>
      <p:sp>
        <p:nvSpPr>
          <p:cNvPr id="385" name="Google Shape;385;p40"/>
          <p:cNvSpPr txBox="1"/>
          <p:nvPr>
            <p:ph idx="1" type="body"/>
          </p:nvPr>
        </p:nvSpPr>
        <p:spPr>
          <a:xfrm>
            <a:off x="6227725" y="2689800"/>
            <a:ext cx="2014500" cy="1171500"/>
          </a:xfrm>
          <a:prstGeom prst="rect">
            <a:avLst/>
          </a:prstGeom>
        </p:spPr>
        <p:txBody>
          <a:bodyPr anchorCtr="0" anchor="t" bIns="0" lIns="0" spcFirstLastPara="1" rIns="0" wrap="square" tIns="91425">
            <a:noAutofit/>
          </a:bodyPr>
          <a:lstStyle>
            <a:lvl1pPr indent="-292100" lvl="0" marL="457200" rtl="0">
              <a:spcBef>
                <a:spcPts val="0"/>
              </a:spcBef>
              <a:spcAft>
                <a:spcPts val="0"/>
              </a:spcAft>
              <a:buClr>
                <a:schemeClr val="dk1"/>
              </a:buClr>
              <a:buSzPts val="1000"/>
              <a:buChar char="●"/>
              <a:defRPr sz="1000">
                <a:solidFill>
                  <a:schemeClr val="dk1"/>
                </a:solidFill>
              </a:defRPr>
            </a:lvl1pPr>
            <a:lvl2pPr indent="-292100" lvl="1" marL="914400" rtl="0">
              <a:spcBef>
                <a:spcPts val="500"/>
              </a:spcBef>
              <a:spcAft>
                <a:spcPts val="0"/>
              </a:spcAft>
              <a:buClr>
                <a:schemeClr val="dk1"/>
              </a:buClr>
              <a:buSzPts val="1000"/>
              <a:buChar char="○"/>
              <a:defRPr sz="1000">
                <a:solidFill>
                  <a:schemeClr val="dk1"/>
                </a:solidFill>
              </a:defRPr>
            </a:lvl2pPr>
            <a:lvl3pPr indent="-292100" lvl="2" marL="1371600" rtl="0">
              <a:spcBef>
                <a:spcPts val="500"/>
              </a:spcBef>
              <a:spcAft>
                <a:spcPts val="0"/>
              </a:spcAft>
              <a:buClr>
                <a:schemeClr val="dk1"/>
              </a:buClr>
              <a:buSzPts val="1000"/>
              <a:buChar char="■"/>
              <a:defRPr sz="1000">
                <a:solidFill>
                  <a:schemeClr val="dk1"/>
                </a:solidFill>
              </a:defRPr>
            </a:lvl3pPr>
            <a:lvl4pPr indent="-292100" lvl="3" marL="1828800" rtl="0">
              <a:spcBef>
                <a:spcPts val="500"/>
              </a:spcBef>
              <a:spcAft>
                <a:spcPts val="0"/>
              </a:spcAft>
              <a:buClr>
                <a:schemeClr val="dk1"/>
              </a:buClr>
              <a:buSzPts val="1000"/>
              <a:buChar char="●"/>
              <a:defRPr sz="1000">
                <a:solidFill>
                  <a:schemeClr val="dk1"/>
                </a:solidFill>
              </a:defRPr>
            </a:lvl4pPr>
            <a:lvl5pPr indent="-292100" lvl="4" marL="2286000" rtl="0">
              <a:spcBef>
                <a:spcPts val="500"/>
              </a:spcBef>
              <a:spcAft>
                <a:spcPts val="0"/>
              </a:spcAft>
              <a:buClr>
                <a:schemeClr val="dk1"/>
              </a:buClr>
              <a:buSzPts val="1000"/>
              <a:buChar char="○"/>
              <a:defRPr sz="1000">
                <a:solidFill>
                  <a:schemeClr val="dk1"/>
                </a:solidFill>
              </a:defRPr>
            </a:lvl5pPr>
            <a:lvl6pPr indent="-292100" lvl="5" marL="2743200" rtl="0">
              <a:spcBef>
                <a:spcPts val="500"/>
              </a:spcBef>
              <a:spcAft>
                <a:spcPts val="0"/>
              </a:spcAft>
              <a:buClr>
                <a:schemeClr val="dk1"/>
              </a:buClr>
              <a:buSzPts val="1000"/>
              <a:buChar char="■"/>
              <a:defRPr sz="1000">
                <a:solidFill>
                  <a:schemeClr val="dk1"/>
                </a:solidFill>
              </a:defRPr>
            </a:lvl6pPr>
            <a:lvl7pPr indent="-292100" lvl="6" marL="3200400" rtl="0">
              <a:spcBef>
                <a:spcPts val="500"/>
              </a:spcBef>
              <a:spcAft>
                <a:spcPts val="0"/>
              </a:spcAft>
              <a:buClr>
                <a:schemeClr val="dk1"/>
              </a:buClr>
              <a:buSzPts val="1000"/>
              <a:buChar char="●"/>
              <a:defRPr sz="1000">
                <a:solidFill>
                  <a:schemeClr val="dk1"/>
                </a:solidFill>
              </a:defRPr>
            </a:lvl7pPr>
            <a:lvl8pPr indent="-292100" lvl="7" marL="3657600" rtl="0">
              <a:spcBef>
                <a:spcPts val="500"/>
              </a:spcBef>
              <a:spcAft>
                <a:spcPts val="0"/>
              </a:spcAft>
              <a:buClr>
                <a:schemeClr val="dk1"/>
              </a:buClr>
              <a:buSzPts val="1000"/>
              <a:buChar char="○"/>
              <a:defRPr sz="1000">
                <a:solidFill>
                  <a:schemeClr val="dk1"/>
                </a:solidFill>
              </a:defRPr>
            </a:lvl8pPr>
            <a:lvl9pPr indent="-292100" lvl="8" marL="4114800" rtl="0">
              <a:spcBef>
                <a:spcPts val="500"/>
              </a:spcBef>
              <a:spcAft>
                <a:spcPts val="500"/>
              </a:spcAft>
              <a:buClr>
                <a:schemeClr val="dk1"/>
              </a:buClr>
              <a:buSzPts val="1000"/>
              <a:buChar char="■"/>
              <a:defRPr sz="1000">
                <a:solidFill>
                  <a:schemeClr val="dk1"/>
                </a:solidFill>
              </a:defRPr>
            </a:lvl9pPr>
          </a:lstStyle>
          <a:p/>
        </p:txBody>
      </p:sp>
      <p:sp>
        <p:nvSpPr>
          <p:cNvPr id="386" name="Google Shape;386;p40"/>
          <p:cNvSpPr/>
          <p:nvPr/>
        </p:nvSpPr>
        <p:spPr>
          <a:xfrm>
            <a:off x="659775" y="0"/>
            <a:ext cx="2498100" cy="3999900"/>
          </a:xfrm>
          <a:prstGeom prst="rect">
            <a:avLst/>
          </a:prstGeom>
          <a:solidFill>
            <a:srgbClr val="000000">
              <a:alpha val="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40"/>
          <p:cNvSpPr/>
          <p:nvPr/>
        </p:nvSpPr>
        <p:spPr>
          <a:xfrm>
            <a:off x="5986125" y="0"/>
            <a:ext cx="2498100" cy="3999900"/>
          </a:xfrm>
          <a:prstGeom prst="rect">
            <a:avLst/>
          </a:prstGeom>
          <a:solidFill>
            <a:srgbClr val="000000">
              <a:alpha val="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0"/>
          <p:cNvSpPr/>
          <p:nvPr>
            <p:ph idx="2" type="pic"/>
          </p:nvPr>
        </p:nvSpPr>
        <p:spPr>
          <a:xfrm>
            <a:off x="6168086" y="280950"/>
            <a:ext cx="2134200" cy="2295000"/>
          </a:xfrm>
          <a:prstGeom prst="rect">
            <a:avLst/>
          </a:prstGeom>
          <a:solidFill>
            <a:srgbClr val="F2F2F2"/>
          </a:solidFill>
          <a:ln>
            <a:noFill/>
          </a:ln>
        </p:spPr>
      </p:sp>
      <p:sp>
        <p:nvSpPr>
          <p:cNvPr id="389" name="Google Shape;389;p40"/>
          <p:cNvSpPr txBox="1"/>
          <p:nvPr>
            <p:ph idx="3" type="body"/>
          </p:nvPr>
        </p:nvSpPr>
        <p:spPr>
          <a:xfrm>
            <a:off x="3564550" y="2689800"/>
            <a:ext cx="2014500" cy="1138500"/>
          </a:xfrm>
          <a:prstGeom prst="rect">
            <a:avLst/>
          </a:prstGeom>
        </p:spPr>
        <p:txBody>
          <a:bodyPr anchorCtr="0" anchor="t" bIns="0" lIns="0" spcFirstLastPara="1" rIns="0" wrap="square" tIns="91425">
            <a:noAutofit/>
          </a:bodyPr>
          <a:lstStyle>
            <a:lvl1pPr indent="-292100" lvl="0" marL="457200" rtl="0">
              <a:spcBef>
                <a:spcPts val="0"/>
              </a:spcBef>
              <a:spcAft>
                <a:spcPts val="0"/>
              </a:spcAft>
              <a:buClr>
                <a:schemeClr val="dk1"/>
              </a:buClr>
              <a:buSzPts val="1000"/>
              <a:buChar char="●"/>
              <a:defRPr sz="1000">
                <a:solidFill>
                  <a:schemeClr val="dk1"/>
                </a:solidFill>
              </a:defRPr>
            </a:lvl1pPr>
            <a:lvl2pPr indent="-292100" lvl="1" marL="914400" rtl="0">
              <a:spcBef>
                <a:spcPts val="500"/>
              </a:spcBef>
              <a:spcAft>
                <a:spcPts val="0"/>
              </a:spcAft>
              <a:buClr>
                <a:schemeClr val="dk1"/>
              </a:buClr>
              <a:buSzPts val="1000"/>
              <a:buChar char="○"/>
              <a:defRPr sz="1000">
                <a:solidFill>
                  <a:schemeClr val="dk1"/>
                </a:solidFill>
              </a:defRPr>
            </a:lvl2pPr>
            <a:lvl3pPr indent="-292100" lvl="2" marL="1371600" rtl="0">
              <a:spcBef>
                <a:spcPts val="500"/>
              </a:spcBef>
              <a:spcAft>
                <a:spcPts val="0"/>
              </a:spcAft>
              <a:buClr>
                <a:schemeClr val="dk1"/>
              </a:buClr>
              <a:buSzPts val="1000"/>
              <a:buChar char="■"/>
              <a:defRPr sz="1000">
                <a:solidFill>
                  <a:schemeClr val="dk1"/>
                </a:solidFill>
              </a:defRPr>
            </a:lvl3pPr>
            <a:lvl4pPr indent="-292100" lvl="3" marL="1828800" rtl="0">
              <a:spcBef>
                <a:spcPts val="500"/>
              </a:spcBef>
              <a:spcAft>
                <a:spcPts val="0"/>
              </a:spcAft>
              <a:buClr>
                <a:schemeClr val="dk1"/>
              </a:buClr>
              <a:buSzPts val="1000"/>
              <a:buChar char="●"/>
              <a:defRPr sz="1000">
                <a:solidFill>
                  <a:schemeClr val="dk1"/>
                </a:solidFill>
              </a:defRPr>
            </a:lvl4pPr>
            <a:lvl5pPr indent="-292100" lvl="4" marL="2286000" rtl="0">
              <a:spcBef>
                <a:spcPts val="500"/>
              </a:spcBef>
              <a:spcAft>
                <a:spcPts val="0"/>
              </a:spcAft>
              <a:buClr>
                <a:schemeClr val="dk1"/>
              </a:buClr>
              <a:buSzPts val="1000"/>
              <a:buChar char="○"/>
              <a:defRPr sz="1000">
                <a:solidFill>
                  <a:schemeClr val="dk1"/>
                </a:solidFill>
              </a:defRPr>
            </a:lvl5pPr>
            <a:lvl6pPr indent="-292100" lvl="5" marL="2743200" rtl="0">
              <a:spcBef>
                <a:spcPts val="500"/>
              </a:spcBef>
              <a:spcAft>
                <a:spcPts val="0"/>
              </a:spcAft>
              <a:buClr>
                <a:schemeClr val="dk1"/>
              </a:buClr>
              <a:buSzPts val="1000"/>
              <a:buChar char="■"/>
              <a:defRPr sz="1000">
                <a:solidFill>
                  <a:schemeClr val="dk1"/>
                </a:solidFill>
              </a:defRPr>
            </a:lvl6pPr>
            <a:lvl7pPr indent="-292100" lvl="6" marL="3200400" rtl="0">
              <a:spcBef>
                <a:spcPts val="500"/>
              </a:spcBef>
              <a:spcAft>
                <a:spcPts val="0"/>
              </a:spcAft>
              <a:buClr>
                <a:schemeClr val="dk1"/>
              </a:buClr>
              <a:buSzPts val="1000"/>
              <a:buChar char="●"/>
              <a:defRPr sz="1000">
                <a:solidFill>
                  <a:schemeClr val="dk1"/>
                </a:solidFill>
              </a:defRPr>
            </a:lvl7pPr>
            <a:lvl8pPr indent="-292100" lvl="7" marL="3657600" rtl="0">
              <a:spcBef>
                <a:spcPts val="500"/>
              </a:spcBef>
              <a:spcAft>
                <a:spcPts val="0"/>
              </a:spcAft>
              <a:buClr>
                <a:schemeClr val="dk1"/>
              </a:buClr>
              <a:buSzPts val="1000"/>
              <a:buChar char="○"/>
              <a:defRPr sz="1000">
                <a:solidFill>
                  <a:schemeClr val="dk1"/>
                </a:solidFill>
              </a:defRPr>
            </a:lvl8pPr>
            <a:lvl9pPr indent="-292100" lvl="8" marL="4114800" rtl="0">
              <a:spcBef>
                <a:spcPts val="500"/>
              </a:spcBef>
              <a:spcAft>
                <a:spcPts val="500"/>
              </a:spcAft>
              <a:buClr>
                <a:schemeClr val="dk1"/>
              </a:buClr>
              <a:buSzPts val="1000"/>
              <a:buChar char="■"/>
              <a:defRPr sz="1000">
                <a:solidFill>
                  <a:schemeClr val="dk1"/>
                </a:solidFill>
              </a:defRPr>
            </a:lvl9pPr>
          </a:lstStyle>
          <a:p/>
        </p:txBody>
      </p:sp>
      <p:sp>
        <p:nvSpPr>
          <p:cNvPr id="390" name="Google Shape;390;p40"/>
          <p:cNvSpPr/>
          <p:nvPr>
            <p:ph idx="4" type="pic"/>
          </p:nvPr>
        </p:nvSpPr>
        <p:spPr>
          <a:xfrm>
            <a:off x="3504911" y="247800"/>
            <a:ext cx="2134200" cy="2295000"/>
          </a:xfrm>
          <a:prstGeom prst="rect">
            <a:avLst/>
          </a:prstGeom>
          <a:solidFill>
            <a:srgbClr val="F2F2F2"/>
          </a:solidFill>
          <a:ln>
            <a:noFill/>
          </a:ln>
        </p:spPr>
      </p:sp>
      <p:sp>
        <p:nvSpPr>
          <p:cNvPr id="391" name="Google Shape;391;p40"/>
          <p:cNvSpPr txBox="1"/>
          <p:nvPr>
            <p:ph idx="5" type="body"/>
          </p:nvPr>
        </p:nvSpPr>
        <p:spPr>
          <a:xfrm>
            <a:off x="901375" y="2689800"/>
            <a:ext cx="2014500" cy="1138500"/>
          </a:xfrm>
          <a:prstGeom prst="rect">
            <a:avLst/>
          </a:prstGeom>
        </p:spPr>
        <p:txBody>
          <a:bodyPr anchorCtr="0" anchor="t" bIns="0" lIns="0" spcFirstLastPara="1" rIns="0" wrap="square" tIns="91425">
            <a:noAutofit/>
          </a:bodyPr>
          <a:lstStyle>
            <a:lvl1pPr indent="-292100" lvl="0" marL="457200" rtl="0">
              <a:spcBef>
                <a:spcPts val="0"/>
              </a:spcBef>
              <a:spcAft>
                <a:spcPts val="0"/>
              </a:spcAft>
              <a:buClr>
                <a:schemeClr val="dk1"/>
              </a:buClr>
              <a:buSzPts val="1000"/>
              <a:buChar char="●"/>
              <a:defRPr sz="1000">
                <a:solidFill>
                  <a:schemeClr val="dk1"/>
                </a:solidFill>
              </a:defRPr>
            </a:lvl1pPr>
            <a:lvl2pPr indent="-292100" lvl="1" marL="914400" rtl="0">
              <a:spcBef>
                <a:spcPts val="500"/>
              </a:spcBef>
              <a:spcAft>
                <a:spcPts val="0"/>
              </a:spcAft>
              <a:buClr>
                <a:schemeClr val="dk1"/>
              </a:buClr>
              <a:buSzPts val="1000"/>
              <a:buChar char="○"/>
              <a:defRPr sz="1000">
                <a:solidFill>
                  <a:schemeClr val="dk1"/>
                </a:solidFill>
              </a:defRPr>
            </a:lvl2pPr>
            <a:lvl3pPr indent="-292100" lvl="2" marL="1371600" rtl="0">
              <a:spcBef>
                <a:spcPts val="500"/>
              </a:spcBef>
              <a:spcAft>
                <a:spcPts val="0"/>
              </a:spcAft>
              <a:buClr>
                <a:schemeClr val="dk1"/>
              </a:buClr>
              <a:buSzPts val="1000"/>
              <a:buChar char="■"/>
              <a:defRPr sz="1000">
                <a:solidFill>
                  <a:schemeClr val="dk1"/>
                </a:solidFill>
              </a:defRPr>
            </a:lvl3pPr>
            <a:lvl4pPr indent="-292100" lvl="3" marL="1828800" rtl="0">
              <a:spcBef>
                <a:spcPts val="500"/>
              </a:spcBef>
              <a:spcAft>
                <a:spcPts val="0"/>
              </a:spcAft>
              <a:buClr>
                <a:schemeClr val="dk1"/>
              </a:buClr>
              <a:buSzPts val="1000"/>
              <a:buChar char="●"/>
              <a:defRPr sz="1000">
                <a:solidFill>
                  <a:schemeClr val="dk1"/>
                </a:solidFill>
              </a:defRPr>
            </a:lvl4pPr>
            <a:lvl5pPr indent="-292100" lvl="4" marL="2286000" rtl="0">
              <a:spcBef>
                <a:spcPts val="500"/>
              </a:spcBef>
              <a:spcAft>
                <a:spcPts val="0"/>
              </a:spcAft>
              <a:buClr>
                <a:schemeClr val="dk1"/>
              </a:buClr>
              <a:buSzPts val="1000"/>
              <a:buChar char="○"/>
              <a:defRPr sz="1000">
                <a:solidFill>
                  <a:schemeClr val="dk1"/>
                </a:solidFill>
              </a:defRPr>
            </a:lvl5pPr>
            <a:lvl6pPr indent="-292100" lvl="5" marL="2743200" rtl="0">
              <a:spcBef>
                <a:spcPts val="500"/>
              </a:spcBef>
              <a:spcAft>
                <a:spcPts val="0"/>
              </a:spcAft>
              <a:buClr>
                <a:schemeClr val="dk1"/>
              </a:buClr>
              <a:buSzPts val="1000"/>
              <a:buChar char="■"/>
              <a:defRPr sz="1000">
                <a:solidFill>
                  <a:schemeClr val="dk1"/>
                </a:solidFill>
              </a:defRPr>
            </a:lvl6pPr>
            <a:lvl7pPr indent="-292100" lvl="6" marL="3200400" rtl="0">
              <a:spcBef>
                <a:spcPts val="500"/>
              </a:spcBef>
              <a:spcAft>
                <a:spcPts val="0"/>
              </a:spcAft>
              <a:buClr>
                <a:schemeClr val="dk1"/>
              </a:buClr>
              <a:buSzPts val="1000"/>
              <a:buChar char="●"/>
              <a:defRPr sz="1000">
                <a:solidFill>
                  <a:schemeClr val="dk1"/>
                </a:solidFill>
              </a:defRPr>
            </a:lvl7pPr>
            <a:lvl8pPr indent="-292100" lvl="7" marL="3657600" rtl="0">
              <a:spcBef>
                <a:spcPts val="500"/>
              </a:spcBef>
              <a:spcAft>
                <a:spcPts val="0"/>
              </a:spcAft>
              <a:buClr>
                <a:schemeClr val="dk1"/>
              </a:buClr>
              <a:buSzPts val="1000"/>
              <a:buChar char="○"/>
              <a:defRPr sz="1000">
                <a:solidFill>
                  <a:schemeClr val="dk1"/>
                </a:solidFill>
              </a:defRPr>
            </a:lvl8pPr>
            <a:lvl9pPr indent="-292100" lvl="8" marL="4114800" rtl="0">
              <a:spcBef>
                <a:spcPts val="500"/>
              </a:spcBef>
              <a:spcAft>
                <a:spcPts val="500"/>
              </a:spcAft>
              <a:buClr>
                <a:schemeClr val="dk1"/>
              </a:buClr>
              <a:buSzPts val="1000"/>
              <a:buChar char="■"/>
              <a:defRPr sz="1000">
                <a:solidFill>
                  <a:schemeClr val="dk1"/>
                </a:solidFill>
              </a:defRPr>
            </a:lvl9pPr>
          </a:lstStyle>
          <a:p/>
        </p:txBody>
      </p:sp>
      <p:sp>
        <p:nvSpPr>
          <p:cNvPr id="392" name="Google Shape;392;p40"/>
          <p:cNvSpPr/>
          <p:nvPr>
            <p:ph idx="6" type="pic"/>
          </p:nvPr>
        </p:nvSpPr>
        <p:spPr>
          <a:xfrm>
            <a:off x="841736" y="247800"/>
            <a:ext cx="2134200" cy="2295000"/>
          </a:xfrm>
          <a:prstGeom prst="rect">
            <a:avLst/>
          </a:prstGeom>
          <a:solidFill>
            <a:srgbClr val="F2F2F2"/>
          </a:solidFill>
          <a:ln>
            <a:noFill/>
          </a:ln>
        </p:spPr>
      </p:sp>
      <p:grpSp>
        <p:nvGrpSpPr>
          <p:cNvPr id="393" name="Google Shape;393;p40"/>
          <p:cNvGrpSpPr/>
          <p:nvPr/>
        </p:nvGrpSpPr>
        <p:grpSpPr>
          <a:xfrm>
            <a:off x="354817" y="4345806"/>
            <a:ext cx="745763" cy="45826"/>
            <a:chOff x="4580561" y="2589004"/>
            <a:chExt cx="1064464" cy="25200"/>
          </a:xfrm>
        </p:grpSpPr>
        <p:sp>
          <p:nvSpPr>
            <p:cNvPr id="394" name="Google Shape;394;p40"/>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95" name="Google Shape;395;p40"/>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396" name="Google Shape;396;p40"/>
          <p:cNvSpPr txBox="1"/>
          <p:nvPr>
            <p:ph idx="7" type="subTitle"/>
          </p:nvPr>
        </p:nvSpPr>
        <p:spPr>
          <a:xfrm>
            <a:off x="354825" y="4483750"/>
            <a:ext cx="5230200" cy="343500"/>
          </a:xfrm>
          <a:prstGeom prst="rect">
            <a:avLst/>
          </a:prstGeom>
        </p:spPr>
        <p:txBody>
          <a:bodyPr anchorCtr="0" anchor="t" bIns="0" lIns="0" spcFirstLastPara="1" rIns="0" wrap="square" tIns="91425">
            <a:noAutofit/>
          </a:bodyPr>
          <a:lstStyle>
            <a:lvl1pPr lvl="0" rtl="0">
              <a:spcBef>
                <a:spcPts val="0"/>
              </a:spcBef>
              <a:spcAft>
                <a:spcPts val="0"/>
              </a:spcAft>
              <a:buClr>
                <a:srgbClr val="183544"/>
              </a:buClr>
              <a:buSzPts val="1300"/>
              <a:buNone/>
              <a:defRPr b="1" sz="1300">
                <a:solidFill>
                  <a:srgbClr val="183544"/>
                </a:solidFill>
              </a:defRPr>
            </a:lvl1pPr>
            <a:lvl2pPr lvl="1" rtl="0">
              <a:spcBef>
                <a:spcPts val="1600"/>
              </a:spcBef>
              <a:spcAft>
                <a:spcPts val="0"/>
              </a:spcAft>
              <a:buClr>
                <a:schemeClr val="dk1"/>
              </a:buClr>
              <a:buSzPts val="1300"/>
              <a:buNone/>
              <a:defRPr b="1" sz="1300">
                <a:solidFill>
                  <a:schemeClr val="dk1"/>
                </a:solidFill>
              </a:defRPr>
            </a:lvl2pPr>
            <a:lvl3pPr lvl="2" rtl="0">
              <a:spcBef>
                <a:spcPts val="1600"/>
              </a:spcBef>
              <a:spcAft>
                <a:spcPts val="0"/>
              </a:spcAft>
              <a:buClr>
                <a:schemeClr val="dk1"/>
              </a:buClr>
              <a:buSzPts val="1300"/>
              <a:buNone/>
              <a:defRPr b="1" sz="1300">
                <a:solidFill>
                  <a:schemeClr val="dk1"/>
                </a:solidFill>
              </a:defRPr>
            </a:lvl3pPr>
            <a:lvl4pPr lvl="3" rtl="0">
              <a:spcBef>
                <a:spcPts val="1600"/>
              </a:spcBef>
              <a:spcAft>
                <a:spcPts val="0"/>
              </a:spcAft>
              <a:buClr>
                <a:schemeClr val="dk1"/>
              </a:buClr>
              <a:buSzPts val="1300"/>
              <a:buNone/>
              <a:defRPr b="1" sz="1300">
                <a:solidFill>
                  <a:schemeClr val="dk1"/>
                </a:solidFill>
              </a:defRPr>
            </a:lvl4pPr>
            <a:lvl5pPr lvl="4" rtl="0">
              <a:spcBef>
                <a:spcPts val="1600"/>
              </a:spcBef>
              <a:spcAft>
                <a:spcPts val="0"/>
              </a:spcAft>
              <a:buClr>
                <a:schemeClr val="dk1"/>
              </a:buClr>
              <a:buSzPts val="1300"/>
              <a:buNone/>
              <a:defRPr b="1" sz="1300">
                <a:solidFill>
                  <a:schemeClr val="dk1"/>
                </a:solidFill>
              </a:defRPr>
            </a:lvl5pPr>
            <a:lvl6pPr lvl="5" rtl="0">
              <a:spcBef>
                <a:spcPts val="1600"/>
              </a:spcBef>
              <a:spcAft>
                <a:spcPts val="0"/>
              </a:spcAft>
              <a:buClr>
                <a:schemeClr val="dk1"/>
              </a:buClr>
              <a:buSzPts val="1300"/>
              <a:buNone/>
              <a:defRPr b="1" sz="1300">
                <a:solidFill>
                  <a:schemeClr val="dk1"/>
                </a:solidFill>
              </a:defRPr>
            </a:lvl6pPr>
            <a:lvl7pPr lvl="6" rtl="0">
              <a:spcBef>
                <a:spcPts val="1600"/>
              </a:spcBef>
              <a:spcAft>
                <a:spcPts val="0"/>
              </a:spcAft>
              <a:buClr>
                <a:schemeClr val="dk1"/>
              </a:buClr>
              <a:buSzPts val="1300"/>
              <a:buNone/>
              <a:defRPr b="1" sz="1300">
                <a:solidFill>
                  <a:schemeClr val="dk1"/>
                </a:solidFill>
              </a:defRPr>
            </a:lvl7pPr>
            <a:lvl8pPr lvl="7" rtl="0">
              <a:spcBef>
                <a:spcPts val="1600"/>
              </a:spcBef>
              <a:spcAft>
                <a:spcPts val="0"/>
              </a:spcAft>
              <a:buClr>
                <a:schemeClr val="dk1"/>
              </a:buClr>
              <a:buSzPts val="1300"/>
              <a:buNone/>
              <a:defRPr b="1" sz="1300">
                <a:solidFill>
                  <a:schemeClr val="dk1"/>
                </a:solidFill>
              </a:defRPr>
            </a:lvl8pPr>
            <a:lvl9pPr lvl="8" rtl="0">
              <a:spcBef>
                <a:spcPts val="1600"/>
              </a:spcBef>
              <a:spcAft>
                <a:spcPts val="1600"/>
              </a:spcAft>
              <a:buClr>
                <a:schemeClr val="dk1"/>
              </a:buClr>
              <a:buSzPts val="1300"/>
              <a:buNone/>
              <a:defRPr b="1" sz="1300">
                <a:solidFill>
                  <a:schemeClr val="dk1"/>
                </a:solidFill>
              </a:defRPr>
            </a:lvl9pPr>
          </a:lstStyle>
          <a:p/>
        </p:txBody>
      </p:sp>
      <p:pic>
        <p:nvPicPr>
          <p:cNvPr id="397" name="Google Shape;397;p40"/>
          <p:cNvPicPr preferRelativeResize="0"/>
          <p:nvPr/>
        </p:nvPicPr>
        <p:blipFill>
          <a:blip r:embed="rId2">
            <a:alphaModFix/>
          </a:blip>
          <a:stretch>
            <a:fillRect/>
          </a:stretch>
        </p:blipFill>
        <p:spPr>
          <a:xfrm>
            <a:off x="7620012" y="4610650"/>
            <a:ext cx="1103976" cy="242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
    <p:bg>
      <p:bgPr>
        <a:solidFill>
          <a:schemeClr val="lt1"/>
        </a:solidFill>
      </p:bgPr>
    </p:bg>
    <p:spTree>
      <p:nvGrpSpPr>
        <p:cNvPr id="21" name="Shape 21"/>
        <p:cNvGrpSpPr/>
        <p:nvPr/>
      </p:nvGrpSpPr>
      <p:grpSpPr>
        <a:xfrm>
          <a:off x="0" y="0"/>
          <a:ext cx="0" cy="0"/>
          <a:chOff x="0" y="0"/>
          <a:chExt cx="0" cy="0"/>
        </a:xfrm>
      </p:grpSpPr>
      <p:pic>
        <p:nvPicPr>
          <p:cNvPr id="22" name="Google Shape;22;p5"/>
          <p:cNvPicPr preferRelativeResize="0"/>
          <p:nvPr/>
        </p:nvPicPr>
        <p:blipFill>
          <a:blip r:embed="rId2">
            <a:alphaModFix/>
          </a:blip>
          <a:stretch>
            <a:fillRect/>
          </a:stretch>
        </p:blipFill>
        <p:spPr>
          <a:xfrm>
            <a:off x="210450" y="233698"/>
            <a:ext cx="1794029" cy="393600"/>
          </a:xfrm>
          <a:prstGeom prst="rect">
            <a:avLst/>
          </a:prstGeom>
          <a:noFill/>
          <a:ln>
            <a:noFill/>
          </a:ln>
        </p:spPr>
      </p:pic>
      <p:sp>
        <p:nvSpPr>
          <p:cNvPr id="23" name="Google Shape;23;p5"/>
          <p:cNvSpPr/>
          <p:nvPr>
            <p:ph idx="2" type="pic"/>
          </p:nvPr>
        </p:nvSpPr>
        <p:spPr>
          <a:xfrm>
            <a:off x="210450" y="816300"/>
            <a:ext cx="8727900" cy="4140000"/>
          </a:xfrm>
          <a:prstGeom prst="rect">
            <a:avLst/>
          </a:prstGeom>
          <a:noFill/>
          <a:ln>
            <a:noFill/>
          </a:ln>
        </p:spPr>
      </p:sp>
      <p:sp>
        <p:nvSpPr>
          <p:cNvPr id="24" name="Google Shape;24;p5"/>
          <p:cNvSpPr txBox="1"/>
          <p:nvPr>
            <p:ph idx="1" type="subTitle"/>
          </p:nvPr>
        </p:nvSpPr>
        <p:spPr>
          <a:xfrm>
            <a:off x="2304925" y="253650"/>
            <a:ext cx="6633300" cy="393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1B212C"/>
              </a:buClr>
              <a:buSzPts val="1200"/>
              <a:buNone/>
              <a:defRPr>
                <a:solidFill>
                  <a:srgbClr val="1B212C"/>
                </a:solidFill>
              </a:defRPr>
            </a:lvl1pPr>
            <a:lvl2pPr lvl="1" rtl="0">
              <a:lnSpc>
                <a:spcPct val="100000"/>
              </a:lnSpc>
              <a:spcBef>
                <a:spcPts val="0"/>
              </a:spcBef>
              <a:spcAft>
                <a:spcPts val="0"/>
              </a:spcAft>
              <a:buClr>
                <a:srgbClr val="1B212C"/>
              </a:buClr>
              <a:buSzPts val="1200"/>
              <a:buNone/>
              <a:defRPr>
                <a:solidFill>
                  <a:srgbClr val="1B212C"/>
                </a:solidFill>
              </a:defRPr>
            </a:lvl2pPr>
            <a:lvl3pPr lvl="2" rtl="0">
              <a:lnSpc>
                <a:spcPct val="100000"/>
              </a:lnSpc>
              <a:spcBef>
                <a:spcPts val="0"/>
              </a:spcBef>
              <a:spcAft>
                <a:spcPts val="0"/>
              </a:spcAft>
              <a:buClr>
                <a:srgbClr val="1B212C"/>
              </a:buClr>
              <a:buSzPts val="1200"/>
              <a:buNone/>
              <a:defRPr>
                <a:solidFill>
                  <a:srgbClr val="1B212C"/>
                </a:solidFill>
              </a:defRPr>
            </a:lvl3pPr>
            <a:lvl4pPr lvl="3" rtl="0">
              <a:lnSpc>
                <a:spcPct val="100000"/>
              </a:lnSpc>
              <a:spcBef>
                <a:spcPts val="0"/>
              </a:spcBef>
              <a:spcAft>
                <a:spcPts val="0"/>
              </a:spcAft>
              <a:buClr>
                <a:srgbClr val="1B212C"/>
              </a:buClr>
              <a:buSzPts val="1200"/>
              <a:buNone/>
              <a:defRPr>
                <a:solidFill>
                  <a:srgbClr val="1B212C"/>
                </a:solidFill>
              </a:defRPr>
            </a:lvl4pPr>
            <a:lvl5pPr lvl="4" rtl="0">
              <a:lnSpc>
                <a:spcPct val="100000"/>
              </a:lnSpc>
              <a:spcBef>
                <a:spcPts val="0"/>
              </a:spcBef>
              <a:spcAft>
                <a:spcPts val="0"/>
              </a:spcAft>
              <a:buClr>
                <a:srgbClr val="1B212C"/>
              </a:buClr>
              <a:buSzPts val="1200"/>
              <a:buNone/>
              <a:defRPr>
                <a:solidFill>
                  <a:srgbClr val="1B212C"/>
                </a:solidFill>
              </a:defRPr>
            </a:lvl5pPr>
            <a:lvl6pPr lvl="5" rtl="0">
              <a:lnSpc>
                <a:spcPct val="100000"/>
              </a:lnSpc>
              <a:spcBef>
                <a:spcPts val="0"/>
              </a:spcBef>
              <a:spcAft>
                <a:spcPts val="0"/>
              </a:spcAft>
              <a:buClr>
                <a:srgbClr val="1B212C"/>
              </a:buClr>
              <a:buSzPts val="1200"/>
              <a:buNone/>
              <a:defRPr>
                <a:solidFill>
                  <a:srgbClr val="1B212C"/>
                </a:solidFill>
              </a:defRPr>
            </a:lvl6pPr>
            <a:lvl7pPr lvl="6" rtl="0">
              <a:lnSpc>
                <a:spcPct val="100000"/>
              </a:lnSpc>
              <a:spcBef>
                <a:spcPts val="0"/>
              </a:spcBef>
              <a:spcAft>
                <a:spcPts val="0"/>
              </a:spcAft>
              <a:buClr>
                <a:srgbClr val="1B212C"/>
              </a:buClr>
              <a:buSzPts val="1200"/>
              <a:buNone/>
              <a:defRPr>
                <a:solidFill>
                  <a:srgbClr val="1B212C"/>
                </a:solidFill>
              </a:defRPr>
            </a:lvl7pPr>
            <a:lvl8pPr lvl="7" rtl="0">
              <a:lnSpc>
                <a:spcPct val="100000"/>
              </a:lnSpc>
              <a:spcBef>
                <a:spcPts val="0"/>
              </a:spcBef>
              <a:spcAft>
                <a:spcPts val="0"/>
              </a:spcAft>
              <a:buClr>
                <a:srgbClr val="1B212C"/>
              </a:buClr>
              <a:buSzPts val="1200"/>
              <a:buNone/>
              <a:defRPr>
                <a:solidFill>
                  <a:srgbClr val="1B212C"/>
                </a:solidFill>
              </a:defRPr>
            </a:lvl8pPr>
            <a:lvl9pPr lvl="8" rtl="0">
              <a:lnSpc>
                <a:spcPct val="100000"/>
              </a:lnSpc>
              <a:spcBef>
                <a:spcPts val="0"/>
              </a:spcBef>
              <a:spcAft>
                <a:spcPts val="0"/>
              </a:spcAft>
              <a:buClr>
                <a:srgbClr val="1B212C"/>
              </a:buClr>
              <a:buSzPts val="1200"/>
              <a:buNone/>
              <a:defRPr>
                <a:solidFill>
                  <a:srgbClr val="1B212C"/>
                </a:solidFill>
              </a:defRPr>
            </a:lvl9pPr>
          </a:lstStyle>
          <a:p/>
        </p:txBody>
      </p:sp>
      <p:sp>
        <p:nvSpPr>
          <p:cNvPr id="25" name="Google Shape;25;p5"/>
          <p:cNvSpPr txBox="1"/>
          <p:nvPr>
            <p:ph type="ctrTitle"/>
          </p:nvPr>
        </p:nvSpPr>
        <p:spPr>
          <a:xfrm>
            <a:off x="635150" y="2186100"/>
            <a:ext cx="7919400" cy="771300"/>
          </a:xfrm>
          <a:prstGeom prst="rect">
            <a:avLst/>
          </a:prstGeom>
        </p:spPr>
        <p:txBody>
          <a:bodyPr anchorCtr="0" anchor="t" bIns="0" lIns="0" spcFirstLastPara="1" rIns="0" wrap="square" tIns="0">
            <a:noAutofit/>
          </a:bodyPr>
          <a:lstStyle>
            <a:lvl1pPr lvl="0" rtl="0">
              <a:spcBef>
                <a:spcPts val="0"/>
              </a:spcBef>
              <a:spcAft>
                <a:spcPts val="0"/>
              </a:spcAft>
              <a:buClr>
                <a:srgbClr val="183544"/>
              </a:buClr>
              <a:buSzPts val="4000"/>
              <a:buNone/>
              <a:defRPr sz="4000">
                <a:solidFill>
                  <a:srgbClr val="183544"/>
                </a:solidFill>
              </a:defRPr>
            </a:lvl1pPr>
            <a:lvl2pPr lvl="1" rtl="0">
              <a:spcBef>
                <a:spcPts val="0"/>
              </a:spcBef>
              <a:spcAft>
                <a:spcPts val="0"/>
              </a:spcAft>
              <a:buClr>
                <a:srgbClr val="183544"/>
              </a:buClr>
              <a:buSzPts val="4000"/>
              <a:buNone/>
              <a:defRPr sz="4000">
                <a:solidFill>
                  <a:srgbClr val="183544"/>
                </a:solidFill>
              </a:defRPr>
            </a:lvl2pPr>
            <a:lvl3pPr lvl="2" rtl="0">
              <a:spcBef>
                <a:spcPts val="0"/>
              </a:spcBef>
              <a:spcAft>
                <a:spcPts val="0"/>
              </a:spcAft>
              <a:buClr>
                <a:srgbClr val="183544"/>
              </a:buClr>
              <a:buSzPts val="4000"/>
              <a:buNone/>
              <a:defRPr sz="4000">
                <a:solidFill>
                  <a:srgbClr val="183544"/>
                </a:solidFill>
              </a:defRPr>
            </a:lvl3pPr>
            <a:lvl4pPr lvl="3" rtl="0">
              <a:spcBef>
                <a:spcPts val="0"/>
              </a:spcBef>
              <a:spcAft>
                <a:spcPts val="0"/>
              </a:spcAft>
              <a:buClr>
                <a:srgbClr val="183544"/>
              </a:buClr>
              <a:buSzPts val="4000"/>
              <a:buNone/>
              <a:defRPr sz="4000">
                <a:solidFill>
                  <a:srgbClr val="183544"/>
                </a:solidFill>
              </a:defRPr>
            </a:lvl4pPr>
            <a:lvl5pPr lvl="4" rtl="0">
              <a:spcBef>
                <a:spcPts val="0"/>
              </a:spcBef>
              <a:spcAft>
                <a:spcPts val="0"/>
              </a:spcAft>
              <a:buClr>
                <a:srgbClr val="183544"/>
              </a:buClr>
              <a:buSzPts val="4000"/>
              <a:buNone/>
              <a:defRPr sz="4000">
                <a:solidFill>
                  <a:srgbClr val="183544"/>
                </a:solidFill>
              </a:defRPr>
            </a:lvl5pPr>
            <a:lvl6pPr lvl="5" rtl="0">
              <a:spcBef>
                <a:spcPts val="0"/>
              </a:spcBef>
              <a:spcAft>
                <a:spcPts val="0"/>
              </a:spcAft>
              <a:buClr>
                <a:srgbClr val="183544"/>
              </a:buClr>
              <a:buSzPts val="4000"/>
              <a:buNone/>
              <a:defRPr sz="4000">
                <a:solidFill>
                  <a:srgbClr val="183544"/>
                </a:solidFill>
              </a:defRPr>
            </a:lvl6pPr>
            <a:lvl7pPr lvl="6" rtl="0">
              <a:spcBef>
                <a:spcPts val="0"/>
              </a:spcBef>
              <a:spcAft>
                <a:spcPts val="0"/>
              </a:spcAft>
              <a:buClr>
                <a:srgbClr val="183544"/>
              </a:buClr>
              <a:buSzPts val="4000"/>
              <a:buNone/>
              <a:defRPr sz="4000">
                <a:solidFill>
                  <a:srgbClr val="183544"/>
                </a:solidFill>
              </a:defRPr>
            </a:lvl7pPr>
            <a:lvl8pPr lvl="7" rtl="0">
              <a:spcBef>
                <a:spcPts val="0"/>
              </a:spcBef>
              <a:spcAft>
                <a:spcPts val="0"/>
              </a:spcAft>
              <a:buClr>
                <a:srgbClr val="183544"/>
              </a:buClr>
              <a:buSzPts val="4000"/>
              <a:buNone/>
              <a:defRPr sz="4000">
                <a:solidFill>
                  <a:srgbClr val="183544"/>
                </a:solidFill>
              </a:defRPr>
            </a:lvl8pPr>
            <a:lvl9pPr lvl="8" rtl="0">
              <a:spcBef>
                <a:spcPts val="0"/>
              </a:spcBef>
              <a:spcAft>
                <a:spcPts val="0"/>
              </a:spcAft>
              <a:buClr>
                <a:srgbClr val="183544"/>
              </a:buClr>
              <a:buSzPts val="4000"/>
              <a:buNone/>
              <a:defRPr sz="4000">
                <a:solidFill>
                  <a:srgbClr val="183544"/>
                </a:solidFill>
              </a:defRPr>
            </a:lvl9pPr>
          </a:lstStyle>
          <a:p/>
        </p:txBody>
      </p:sp>
      <p:sp>
        <p:nvSpPr>
          <p:cNvPr id="26" name="Google Shape;26;p5"/>
          <p:cNvSpPr txBox="1"/>
          <p:nvPr>
            <p:ph idx="3" type="subTitle"/>
          </p:nvPr>
        </p:nvSpPr>
        <p:spPr>
          <a:xfrm>
            <a:off x="635150" y="2957400"/>
            <a:ext cx="7856700" cy="5061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183544"/>
              </a:buClr>
              <a:buSzPts val="1500"/>
              <a:buNone/>
              <a:defRPr sz="1500">
                <a:solidFill>
                  <a:srgbClr val="183544"/>
                </a:solidFill>
              </a:defRPr>
            </a:lvl1pPr>
            <a:lvl2pPr lvl="1" rtl="0">
              <a:lnSpc>
                <a:spcPct val="100000"/>
              </a:lnSpc>
              <a:spcBef>
                <a:spcPts val="0"/>
              </a:spcBef>
              <a:spcAft>
                <a:spcPts val="0"/>
              </a:spcAft>
              <a:buClr>
                <a:srgbClr val="183544"/>
              </a:buClr>
              <a:buSzPts val="1500"/>
              <a:buNone/>
              <a:defRPr sz="1500">
                <a:solidFill>
                  <a:srgbClr val="183544"/>
                </a:solidFill>
              </a:defRPr>
            </a:lvl2pPr>
            <a:lvl3pPr lvl="2" rtl="0">
              <a:lnSpc>
                <a:spcPct val="100000"/>
              </a:lnSpc>
              <a:spcBef>
                <a:spcPts val="0"/>
              </a:spcBef>
              <a:spcAft>
                <a:spcPts val="0"/>
              </a:spcAft>
              <a:buClr>
                <a:srgbClr val="183544"/>
              </a:buClr>
              <a:buSzPts val="1500"/>
              <a:buNone/>
              <a:defRPr sz="1500">
                <a:solidFill>
                  <a:srgbClr val="183544"/>
                </a:solidFill>
              </a:defRPr>
            </a:lvl3pPr>
            <a:lvl4pPr lvl="3" rtl="0">
              <a:lnSpc>
                <a:spcPct val="100000"/>
              </a:lnSpc>
              <a:spcBef>
                <a:spcPts val="0"/>
              </a:spcBef>
              <a:spcAft>
                <a:spcPts val="0"/>
              </a:spcAft>
              <a:buClr>
                <a:srgbClr val="183544"/>
              </a:buClr>
              <a:buSzPts val="1500"/>
              <a:buNone/>
              <a:defRPr sz="1500">
                <a:solidFill>
                  <a:srgbClr val="183544"/>
                </a:solidFill>
              </a:defRPr>
            </a:lvl4pPr>
            <a:lvl5pPr lvl="4" rtl="0">
              <a:lnSpc>
                <a:spcPct val="100000"/>
              </a:lnSpc>
              <a:spcBef>
                <a:spcPts val="0"/>
              </a:spcBef>
              <a:spcAft>
                <a:spcPts val="0"/>
              </a:spcAft>
              <a:buClr>
                <a:srgbClr val="183544"/>
              </a:buClr>
              <a:buSzPts val="1500"/>
              <a:buNone/>
              <a:defRPr sz="1500">
                <a:solidFill>
                  <a:srgbClr val="183544"/>
                </a:solidFill>
              </a:defRPr>
            </a:lvl5pPr>
            <a:lvl6pPr lvl="5" rtl="0">
              <a:lnSpc>
                <a:spcPct val="100000"/>
              </a:lnSpc>
              <a:spcBef>
                <a:spcPts val="0"/>
              </a:spcBef>
              <a:spcAft>
                <a:spcPts val="0"/>
              </a:spcAft>
              <a:buClr>
                <a:srgbClr val="183544"/>
              </a:buClr>
              <a:buSzPts val="1500"/>
              <a:buNone/>
              <a:defRPr sz="1500">
                <a:solidFill>
                  <a:srgbClr val="183544"/>
                </a:solidFill>
              </a:defRPr>
            </a:lvl6pPr>
            <a:lvl7pPr lvl="6" rtl="0">
              <a:lnSpc>
                <a:spcPct val="100000"/>
              </a:lnSpc>
              <a:spcBef>
                <a:spcPts val="0"/>
              </a:spcBef>
              <a:spcAft>
                <a:spcPts val="0"/>
              </a:spcAft>
              <a:buClr>
                <a:srgbClr val="183544"/>
              </a:buClr>
              <a:buSzPts val="1500"/>
              <a:buNone/>
              <a:defRPr sz="1500">
                <a:solidFill>
                  <a:srgbClr val="183544"/>
                </a:solidFill>
              </a:defRPr>
            </a:lvl7pPr>
            <a:lvl8pPr lvl="7" rtl="0">
              <a:lnSpc>
                <a:spcPct val="100000"/>
              </a:lnSpc>
              <a:spcBef>
                <a:spcPts val="0"/>
              </a:spcBef>
              <a:spcAft>
                <a:spcPts val="0"/>
              </a:spcAft>
              <a:buClr>
                <a:srgbClr val="183544"/>
              </a:buClr>
              <a:buSzPts val="1500"/>
              <a:buNone/>
              <a:defRPr sz="1500">
                <a:solidFill>
                  <a:srgbClr val="183544"/>
                </a:solidFill>
              </a:defRPr>
            </a:lvl8pPr>
            <a:lvl9pPr lvl="8" rtl="0">
              <a:lnSpc>
                <a:spcPct val="100000"/>
              </a:lnSpc>
              <a:spcBef>
                <a:spcPts val="0"/>
              </a:spcBef>
              <a:spcAft>
                <a:spcPts val="0"/>
              </a:spcAft>
              <a:buClr>
                <a:srgbClr val="183544"/>
              </a:buClr>
              <a:buSzPts val="1500"/>
              <a:buNone/>
              <a:defRPr sz="1500">
                <a:solidFill>
                  <a:srgbClr val="183544"/>
                </a:solidFill>
              </a:defRPr>
            </a:lvl9pPr>
          </a:lstStyle>
          <a:p/>
        </p:txBody>
      </p:sp>
      <p:sp>
        <p:nvSpPr>
          <p:cNvPr id="27" name="Google Shape;27;p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9_Title Slide">
    <p:bg>
      <p:bgPr>
        <a:solidFill>
          <a:srgbClr val="FFFFFF"/>
        </a:solidFill>
      </p:bgPr>
    </p:bg>
    <p:spTree>
      <p:nvGrpSpPr>
        <p:cNvPr id="398" name="Shape 398"/>
        <p:cNvGrpSpPr/>
        <p:nvPr/>
      </p:nvGrpSpPr>
      <p:grpSpPr>
        <a:xfrm>
          <a:off x="0" y="0"/>
          <a:ext cx="0" cy="0"/>
          <a:chOff x="0" y="0"/>
          <a:chExt cx="0" cy="0"/>
        </a:xfrm>
      </p:grpSpPr>
      <p:sp>
        <p:nvSpPr>
          <p:cNvPr id="399" name="Google Shape;399;p41"/>
          <p:cNvSpPr/>
          <p:nvPr>
            <p:ph idx="2" type="pic"/>
          </p:nvPr>
        </p:nvSpPr>
        <p:spPr>
          <a:xfrm>
            <a:off x="4392529" y="-8575"/>
            <a:ext cx="4737000" cy="2529000"/>
          </a:xfrm>
          <a:prstGeom prst="rect">
            <a:avLst/>
          </a:prstGeom>
          <a:solidFill>
            <a:srgbClr val="F2F2F2"/>
          </a:solidFill>
          <a:ln>
            <a:noFill/>
          </a:ln>
        </p:spPr>
      </p:sp>
      <p:sp>
        <p:nvSpPr>
          <p:cNvPr id="400" name="Google Shape;400;p41"/>
          <p:cNvSpPr/>
          <p:nvPr>
            <p:ph idx="3" type="pic"/>
          </p:nvPr>
        </p:nvSpPr>
        <p:spPr>
          <a:xfrm>
            <a:off x="4392527" y="2622979"/>
            <a:ext cx="4737000" cy="2529000"/>
          </a:xfrm>
          <a:prstGeom prst="rect">
            <a:avLst/>
          </a:prstGeom>
          <a:solidFill>
            <a:srgbClr val="F2F2F2"/>
          </a:solidFill>
          <a:ln>
            <a:noFill/>
          </a:ln>
        </p:spPr>
      </p:sp>
      <p:sp>
        <p:nvSpPr>
          <p:cNvPr id="401" name="Google Shape;401;p41"/>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r">
              <a:spcBef>
                <a:spcPts val="0"/>
              </a:spcBef>
              <a:spcAft>
                <a:spcPts val="0"/>
              </a:spcAft>
              <a:buNone/>
            </a:pPr>
            <a:fld id="{00000000-1234-1234-1234-123412341234}" type="slidenum">
              <a:rPr lang="en-GB"/>
              <a:t>‹#›</a:t>
            </a:fld>
            <a:endParaRPr/>
          </a:p>
        </p:txBody>
      </p:sp>
      <p:sp>
        <p:nvSpPr>
          <p:cNvPr id="402" name="Google Shape;402;p41"/>
          <p:cNvSpPr txBox="1"/>
          <p:nvPr>
            <p:ph type="title"/>
          </p:nvPr>
        </p:nvSpPr>
        <p:spPr>
          <a:xfrm>
            <a:off x="354825" y="1170700"/>
            <a:ext cx="3694200" cy="254700"/>
          </a:xfrm>
          <a:prstGeom prst="rect">
            <a:avLst/>
          </a:prstGeom>
        </p:spPr>
        <p:txBody>
          <a:bodyPr anchorCtr="0" anchor="t" bIns="0" lIns="0" spcFirstLastPara="1" rIns="0" wrap="square" tIns="0">
            <a:noAutofit/>
          </a:bodyPr>
          <a:lstStyle>
            <a:lvl1pPr lvl="0" rtl="0">
              <a:spcBef>
                <a:spcPts val="0"/>
              </a:spcBef>
              <a:spcAft>
                <a:spcPts val="0"/>
              </a:spcAft>
              <a:buClr>
                <a:srgbClr val="183544"/>
              </a:buClr>
              <a:buSzPts val="1500"/>
              <a:buNone/>
              <a:defRPr b="1" sz="1500">
                <a:solidFill>
                  <a:srgbClr val="183544"/>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p:txBody>
      </p:sp>
      <p:grpSp>
        <p:nvGrpSpPr>
          <p:cNvPr id="403" name="Google Shape;403;p41"/>
          <p:cNvGrpSpPr/>
          <p:nvPr/>
        </p:nvGrpSpPr>
        <p:grpSpPr>
          <a:xfrm>
            <a:off x="354817" y="993006"/>
            <a:ext cx="745763" cy="45826"/>
            <a:chOff x="4580561" y="2589004"/>
            <a:chExt cx="1064464" cy="25200"/>
          </a:xfrm>
        </p:grpSpPr>
        <p:sp>
          <p:nvSpPr>
            <p:cNvPr id="404" name="Google Shape;404;p41"/>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405" name="Google Shape;405;p41"/>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406" name="Google Shape;406;p41"/>
          <p:cNvSpPr txBox="1"/>
          <p:nvPr>
            <p:ph idx="1" type="body"/>
          </p:nvPr>
        </p:nvSpPr>
        <p:spPr>
          <a:xfrm>
            <a:off x="354825" y="1670200"/>
            <a:ext cx="3694200" cy="29946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500"/>
              </a:spcBef>
              <a:spcAft>
                <a:spcPts val="0"/>
              </a:spcAft>
              <a:buClr>
                <a:schemeClr val="dk1"/>
              </a:buClr>
              <a:buSzPts val="1200"/>
              <a:buChar char="○"/>
              <a:defRPr sz="1200">
                <a:solidFill>
                  <a:schemeClr val="dk1"/>
                </a:solidFill>
              </a:defRPr>
            </a:lvl2pPr>
            <a:lvl3pPr indent="-304800" lvl="2" marL="1371600" rtl="0">
              <a:spcBef>
                <a:spcPts val="500"/>
              </a:spcBef>
              <a:spcAft>
                <a:spcPts val="0"/>
              </a:spcAft>
              <a:buClr>
                <a:schemeClr val="dk1"/>
              </a:buClr>
              <a:buSzPts val="1200"/>
              <a:buChar char="■"/>
              <a:defRPr sz="1200">
                <a:solidFill>
                  <a:schemeClr val="dk1"/>
                </a:solidFill>
              </a:defRPr>
            </a:lvl3pPr>
            <a:lvl4pPr indent="-304800" lvl="3" marL="1828800" rtl="0">
              <a:spcBef>
                <a:spcPts val="500"/>
              </a:spcBef>
              <a:spcAft>
                <a:spcPts val="0"/>
              </a:spcAft>
              <a:buClr>
                <a:schemeClr val="dk1"/>
              </a:buClr>
              <a:buSzPts val="1200"/>
              <a:buChar char="●"/>
              <a:defRPr sz="1200">
                <a:solidFill>
                  <a:schemeClr val="dk1"/>
                </a:solidFill>
              </a:defRPr>
            </a:lvl4pPr>
            <a:lvl5pPr indent="-304800" lvl="4" marL="2286000" rtl="0">
              <a:spcBef>
                <a:spcPts val="500"/>
              </a:spcBef>
              <a:spcAft>
                <a:spcPts val="0"/>
              </a:spcAft>
              <a:buClr>
                <a:schemeClr val="dk1"/>
              </a:buClr>
              <a:buSzPts val="1200"/>
              <a:buChar char="○"/>
              <a:defRPr sz="1200">
                <a:solidFill>
                  <a:schemeClr val="dk1"/>
                </a:solidFill>
              </a:defRPr>
            </a:lvl5pPr>
            <a:lvl6pPr indent="-304800" lvl="5" marL="2743200" rtl="0">
              <a:spcBef>
                <a:spcPts val="500"/>
              </a:spcBef>
              <a:spcAft>
                <a:spcPts val="0"/>
              </a:spcAft>
              <a:buClr>
                <a:schemeClr val="dk1"/>
              </a:buClr>
              <a:buSzPts val="1200"/>
              <a:buChar char="■"/>
              <a:defRPr sz="1200">
                <a:solidFill>
                  <a:schemeClr val="dk1"/>
                </a:solidFill>
              </a:defRPr>
            </a:lvl6pPr>
            <a:lvl7pPr indent="-304800" lvl="6" marL="3200400" rtl="0">
              <a:spcBef>
                <a:spcPts val="500"/>
              </a:spcBef>
              <a:spcAft>
                <a:spcPts val="0"/>
              </a:spcAft>
              <a:buClr>
                <a:schemeClr val="dk1"/>
              </a:buClr>
              <a:buSzPts val="1200"/>
              <a:buChar char="●"/>
              <a:defRPr sz="1200">
                <a:solidFill>
                  <a:schemeClr val="dk1"/>
                </a:solidFill>
              </a:defRPr>
            </a:lvl7pPr>
            <a:lvl8pPr indent="-304800" lvl="7" marL="3657600" rtl="0">
              <a:spcBef>
                <a:spcPts val="500"/>
              </a:spcBef>
              <a:spcAft>
                <a:spcPts val="0"/>
              </a:spcAft>
              <a:buClr>
                <a:schemeClr val="dk1"/>
              </a:buClr>
              <a:buSzPts val="1200"/>
              <a:buChar char="○"/>
              <a:defRPr sz="1200">
                <a:solidFill>
                  <a:schemeClr val="dk1"/>
                </a:solidFill>
              </a:defRPr>
            </a:lvl8pPr>
            <a:lvl9pPr indent="-304800" lvl="8" marL="4114800" rtl="0">
              <a:spcBef>
                <a:spcPts val="500"/>
              </a:spcBef>
              <a:spcAft>
                <a:spcPts val="500"/>
              </a:spcAft>
              <a:buClr>
                <a:schemeClr val="dk1"/>
              </a:buClr>
              <a:buSzPts val="1200"/>
              <a:buChar char="■"/>
              <a:defRPr sz="1200">
                <a:solidFill>
                  <a:schemeClr val="dk1"/>
                </a:solidFill>
              </a:defRPr>
            </a:lvl9pPr>
          </a:lstStyle>
          <a:p/>
        </p:txBody>
      </p:sp>
      <p:pic>
        <p:nvPicPr>
          <p:cNvPr id="407" name="Google Shape;407;p41"/>
          <p:cNvPicPr preferRelativeResize="0"/>
          <p:nvPr/>
        </p:nvPicPr>
        <p:blipFill>
          <a:blip r:embed="rId2">
            <a:alphaModFix/>
          </a:blip>
          <a:stretch>
            <a:fillRect/>
          </a:stretch>
        </p:blipFill>
        <p:spPr>
          <a:xfrm>
            <a:off x="210462" y="309400"/>
            <a:ext cx="1103976" cy="242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500"/>
                                        <p:tgtEl>
                                          <p:spTgt spid="40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500"/>
                                        <p:tgtEl>
                                          <p:spTgt spid="3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TITLE_AND_BODY_1_1_1_1_1_1">
    <p:bg>
      <p:bgPr>
        <a:solidFill>
          <a:schemeClr val="lt1"/>
        </a:solidFill>
      </p:bgPr>
    </p:bg>
    <p:spTree>
      <p:nvGrpSpPr>
        <p:cNvPr id="408" name="Shape 408"/>
        <p:cNvGrpSpPr/>
        <p:nvPr/>
      </p:nvGrpSpPr>
      <p:grpSpPr>
        <a:xfrm>
          <a:off x="0" y="0"/>
          <a:ext cx="0" cy="0"/>
          <a:chOff x="0" y="0"/>
          <a:chExt cx="0" cy="0"/>
        </a:xfrm>
      </p:grpSpPr>
      <p:sp>
        <p:nvSpPr>
          <p:cNvPr id="409" name="Google Shape;409;p42"/>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r">
              <a:spcBef>
                <a:spcPts val="0"/>
              </a:spcBef>
              <a:spcAft>
                <a:spcPts val="0"/>
              </a:spcAft>
              <a:buNone/>
            </a:pPr>
            <a:fld id="{00000000-1234-1234-1234-123412341234}" type="slidenum">
              <a:rPr lang="en-GB"/>
              <a:t>‹#›</a:t>
            </a:fld>
            <a:endParaRPr/>
          </a:p>
        </p:txBody>
      </p:sp>
      <p:sp>
        <p:nvSpPr>
          <p:cNvPr id="410" name="Google Shape;410;p42"/>
          <p:cNvSpPr/>
          <p:nvPr/>
        </p:nvSpPr>
        <p:spPr>
          <a:xfrm>
            <a:off x="0" y="0"/>
            <a:ext cx="9144000" cy="861000"/>
          </a:xfrm>
          <a:prstGeom prst="rect">
            <a:avLst/>
          </a:pr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42"/>
          <p:cNvSpPr txBox="1"/>
          <p:nvPr>
            <p:ph idx="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dk1"/>
                </a:solidFill>
                <a:latin typeface="Rubik"/>
                <a:ea typeface="Rubik"/>
                <a:cs typeface="Rubik"/>
                <a:sym typeface="Rubik"/>
              </a:defRPr>
            </a:lvl1pPr>
            <a:lvl2pPr lvl="1" rtl="0" algn="r">
              <a:buNone/>
              <a:defRPr sz="800">
                <a:solidFill>
                  <a:schemeClr val="dk1"/>
                </a:solidFill>
                <a:latin typeface="Rubik"/>
                <a:ea typeface="Rubik"/>
                <a:cs typeface="Rubik"/>
                <a:sym typeface="Rubik"/>
              </a:defRPr>
            </a:lvl2pPr>
            <a:lvl3pPr lvl="2" rtl="0" algn="r">
              <a:buNone/>
              <a:defRPr sz="800">
                <a:solidFill>
                  <a:schemeClr val="dk1"/>
                </a:solidFill>
                <a:latin typeface="Rubik"/>
                <a:ea typeface="Rubik"/>
                <a:cs typeface="Rubik"/>
                <a:sym typeface="Rubik"/>
              </a:defRPr>
            </a:lvl3pPr>
            <a:lvl4pPr lvl="3" rtl="0" algn="r">
              <a:buNone/>
              <a:defRPr sz="800">
                <a:solidFill>
                  <a:schemeClr val="dk1"/>
                </a:solidFill>
                <a:latin typeface="Rubik"/>
                <a:ea typeface="Rubik"/>
                <a:cs typeface="Rubik"/>
                <a:sym typeface="Rubik"/>
              </a:defRPr>
            </a:lvl4pPr>
            <a:lvl5pPr lvl="4" rtl="0" algn="r">
              <a:buNone/>
              <a:defRPr sz="800">
                <a:solidFill>
                  <a:schemeClr val="dk1"/>
                </a:solidFill>
                <a:latin typeface="Rubik"/>
                <a:ea typeface="Rubik"/>
                <a:cs typeface="Rubik"/>
                <a:sym typeface="Rubik"/>
              </a:defRPr>
            </a:lvl5pPr>
            <a:lvl6pPr lvl="5" rtl="0" algn="r">
              <a:buNone/>
              <a:defRPr sz="800">
                <a:solidFill>
                  <a:schemeClr val="dk1"/>
                </a:solidFill>
                <a:latin typeface="Rubik"/>
                <a:ea typeface="Rubik"/>
                <a:cs typeface="Rubik"/>
                <a:sym typeface="Rubik"/>
              </a:defRPr>
            </a:lvl6pPr>
            <a:lvl7pPr lvl="6" rtl="0" algn="r">
              <a:buNone/>
              <a:defRPr sz="800">
                <a:solidFill>
                  <a:schemeClr val="dk1"/>
                </a:solidFill>
                <a:latin typeface="Rubik"/>
                <a:ea typeface="Rubik"/>
                <a:cs typeface="Rubik"/>
                <a:sym typeface="Rubik"/>
              </a:defRPr>
            </a:lvl7pPr>
            <a:lvl8pPr lvl="7" rtl="0" algn="r">
              <a:buNone/>
              <a:defRPr sz="800">
                <a:solidFill>
                  <a:schemeClr val="dk1"/>
                </a:solidFill>
                <a:latin typeface="Rubik"/>
                <a:ea typeface="Rubik"/>
                <a:cs typeface="Rubik"/>
                <a:sym typeface="Rubik"/>
              </a:defRPr>
            </a:lvl8pPr>
            <a:lvl9pPr lvl="8" rtl="0" algn="r">
              <a:buNone/>
              <a:defRPr sz="800">
                <a:solidFill>
                  <a:schemeClr val="dk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pic>
        <p:nvPicPr>
          <p:cNvPr id="412" name="Google Shape;412;p42"/>
          <p:cNvPicPr preferRelativeResize="0"/>
          <p:nvPr/>
        </p:nvPicPr>
        <p:blipFill>
          <a:blip r:embed="rId2">
            <a:alphaModFix/>
          </a:blip>
          <a:stretch>
            <a:fillRect/>
          </a:stretch>
        </p:blipFill>
        <p:spPr>
          <a:xfrm>
            <a:off x="210462" y="309400"/>
            <a:ext cx="1103976" cy="24220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1 1 1 1 2 1 1 2">
  <p:cSld name="TITLE_AND_BODY_2_2_1_1_2_1_1_2">
    <p:bg>
      <p:bgPr>
        <a:solidFill>
          <a:schemeClr val="lt1"/>
        </a:solidFill>
      </p:bgPr>
    </p:bg>
    <p:spTree>
      <p:nvGrpSpPr>
        <p:cNvPr id="413" name="Shape 413"/>
        <p:cNvGrpSpPr/>
        <p:nvPr/>
      </p:nvGrpSpPr>
      <p:grpSpPr>
        <a:xfrm>
          <a:off x="0" y="0"/>
          <a:ext cx="0" cy="0"/>
          <a:chOff x="0" y="0"/>
          <a:chExt cx="0" cy="0"/>
        </a:xfrm>
      </p:grpSpPr>
      <p:sp>
        <p:nvSpPr>
          <p:cNvPr id="414" name="Google Shape;414;p43"/>
          <p:cNvSpPr txBox="1"/>
          <p:nvPr>
            <p:ph idx="12" type="sldNum"/>
          </p:nvPr>
        </p:nvSpPr>
        <p:spPr>
          <a:xfrm>
            <a:off x="8472458" y="91217"/>
            <a:ext cx="548700" cy="393600"/>
          </a:xfrm>
          <a:prstGeom prst="rect">
            <a:avLst/>
          </a:prstGeom>
          <a:noFill/>
          <a:ln>
            <a:noFill/>
          </a:ln>
        </p:spPr>
        <p:txBody>
          <a:bodyPr anchorCtr="0" anchor="ctr" bIns="28575" lIns="57150" spcFirstLastPara="1" rIns="57150" wrap="square" tIns="2857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415" name="Google Shape;415;p43"/>
          <p:cNvSpPr/>
          <p:nvPr>
            <p:ph idx="2" type="pic"/>
          </p:nvPr>
        </p:nvSpPr>
        <p:spPr>
          <a:xfrm>
            <a:off x="4793700" y="359500"/>
            <a:ext cx="3947700" cy="2179200"/>
          </a:xfrm>
          <a:prstGeom prst="rect">
            <a:avLst/>
          </a:prstGeom>
          <a:noFill/>
          <a:ln>
            <a:noFill/>
          </a:ln>
        </p:spPr>
      </p:sp>
      <p:sp>
        <p:nvSpPr>
          <p:cNvPr id="416" name="Google Shape;416;p43"/>
          <p:cNvSpPr/>
          <p:nvPr>
            <p:ph idx="3" type="pic"/>
          </p:nvPr>
        </p:nvSpPr>
        <p:spPr>
          <a:xfrm>
            <a:off x="4793700" y="2604725"/>
            <a:ext cx="3947700" cy="2179200"/>
          </a:xfrm>
          <a:prstGeom prst="rect">
            <a:avLst/>
          </a:prstGeom>
          <a:noFill/>
          <a:ln>
            <a:noFill/>
          </a:ln>
        </p:spPr>
      </p:sp>
      <p:sp>
        <p:nvSpPr>
          <p:cNvPr id="417" name="Google Shape;417;p43"/>
          <p:cNvSpPr txBox="1"/>
          <p:nvPr>
            <p:ph type="title"/>
          </p:nvPr>
        </p:nvSpPr>
        <p:spPr>
          <a:xfrm>
            <a:off x="363122" y="536779"/>
            <a:ext cx="3983400" cy="393600"/>
          </a:xfrm>
          <a:prstGeom prst="rect">
            <a:avLst/>
          </a:prstGeom>
          <a:noFill/>
          <a:ln>
            <a:noFill/>
          </a:ln>
        </p:spPr>
        <p:txBody>
          <a:bodyPr anchorCtr="0" anchor="t" bIns="0" lIns="0" spcFirstLastPara="1" rIns="0" wrap="square" tIns="91425">
            <a:normAutofit/>
          </a:bodyPr>
          <a:lstStyle>
            <a:lvl1pPr lvl="0" rtl="0" algn="l">
              <a:lnSpc>
                <a:spcPct val="100000"/>
              </a:lnSpc>
              <a:spcBef>
                <a:spcPts val="0"/>
              </a:spcBef>
              <a:spcAft>
                <a:spcPts val="0"/>
              </a:spcAft>
              <a:buClr>
                <a:srgbClr val="41728A"/>
              </a:buClr>
              <a:buSzPts val="1600"/>
              <a:buNone/>
              <a:defRPr sz="1600">
                <a:solidFill>
                  <a:srgbClr val="41728A"/>
                </a:solidFill>
              </a:defRPr>
            </a:lvl1pPr>
            <a:lvl2pPr lvl="1" rtl="0" algn="l">
              <a:lnSpc>
                <a:spcPct val="100000"/>
              </a:lnSpc>
              <a:spcBef>
                <a:spcPts val="0"/>
              </a:spcBef>
              <a:spcAft>
                <a:spcPts val="0"/>
              </a:spcAft>
              <a:buClr>
                <a:srgbClr val="183544"/>
              </a:buClr>
              <a:buSzPts val="2000"/>
              <a:buNone/>
              <a:defRPr b="1" sz="2000">
                <a:solidFill>
                  <a:srgbClr val="183544"/>
                </a:solidFill>
              </a:defRPr>
            </a:lvl2pPr>
            <a:lvl3pPr lvl="2" rtl="0" algn="l">
              <a:lnSpc>
                <a:spcPct val="100000"/>
              </a:lnSpc>
              <a:spcBef>
                <a:spcPts val="0"/>
              </a:spcBef>
              <a:spcAft>
                <a:spcPts val="0"/>
              </a:spcAft>
              <a:buClr>
                <a:srgbClr val="183544"/>
              </a:buClr>
              <a:buSzPts val="2000"/>
              <a:buNone/>
              <a:defRPr b="1" sz="2000">
                <a:solidFill>
                  <a:srgbClr val="183544"/>
                </a:solidFill>
              </a:defRPr>
            </a:lvl3pPr>
            <a:lvl4pPr lvl="3" rtl="0" algn="l">
              <a:lnSpc>
                <a:spcPct val="100000"/>
              </a:lnSpc>
              <a:spcBef>
                <a:spcPts val="0"/>
              </a:spcBef>
              <a:spcAft>
                <a:spcPts val="0"/>
              </a:spcAft>
              <a:buClr>
                <a:srgbClr val="183544"/>
              </a:buClr>
              <a:buSzPts val="2000"/>
              <a:buNone/>
              <a:defRPr b="1" sz="2000">
                <a:solidFill>
                  <a:srgbClr val="183544"/>
                </a:solidFill>
              </a:defRPr>
            </a:lvl4pPr>
            <a:lvl5pPr lvl="4" rtl="0" algn="l">
              <a:lnSpc>
                <a:spcPct val="100000"/>
              </a:lnSpc>
              <a:spcBef>
                <a:spcPts val="0"/>
              </a:spcBef>
              <a:spcAft>
                <a:spcPts val="0"/>
              </a:spcAft>
              <a:buClr>
                <a:srgbClr val="183544"/>
              </a:buClr>
              <a:buSzPts val="2000"/>
              <a:buNone/>
              <a:defRPr b="1" sz="2000">
                <a:solidFill>
                  <a:srgbClr val="183544"/>
                </a:solidFill>
              </a:defRPr>
            </a:lvl5pPr>
            <a:lvl6pPr lvl="5" rtl="0" algn="l">
              <a:lnSpc>
                <a:spcPct val="100000"/>
              </a:lnSpc>
              <a:spcBef>
                <a:spcPts val="0"/>
              </a:spcBef>
              <a:spcAft>
                <a:spcPts val="0"/>
              </a:spcAft>
              <a:buClr>
                <a:srgbClr val="183544"/>
              </a:buClr>
              <a:buSzPts val="2000"/>
              <a:buNone/>
              <a:defRPr b="1" sz="2000">
                <a:solidFill>
                  <a:srgbClr val="183544"/>
                </a:solidFill>
              </a:defRPr>
            </a:lvl6pPr>
            <a:lvl7pPr lvl="6" rtl="0" algn="l">
              <a:lnSpc>
                <a:spcPct val="100000"/>
              </a:lnSpc>
              <a:spcBef>
                <a:spcPts val="0"/>
              </a:spcBef>
              <a:spcAft>
                <a:spcPts val="0"/>
              </a:spcAft>
              <a:buClr>
                <a:srgbClr val="183544"/>
              </a:buClr>
              <a:buSzPts val="2000"/>
              <a:buNone/>
              <a:defRPr b="1" sz="2000">
                <a:solidFill>
                  <a:srgbClr val="183544"/>
                </a:solidFill>
              </a:defRPr>
            </a:lvl7pPr>
            <a:lvl8pPr lvl="7" rtl="0" algn="l">
              <a:lnSpc>
                <a:spcPct val="100000"/>
              </a:lnSpc>
              <a:spcBef>
                <a:spcPts val="0"/>
              </a:spcBef>
              <a:spcAft>
                <a:spcPts val="0"/>
              </a:spcAft>
              <a:buClr>
                <a:srgbClr val="183544"/>
              </a:buClr>
              <a:buSzPts val="2000"/>
              <a:buNone/>
              <a:defRPr b="1" sz="2000">
                <a:solidFill>
                  <a:srgbClr val="183544"/>
                </a:solidFill>
              </a:defRPr>
            </a:lvl8pPr>
            <a:lvl9pPr lvl="8" rtl="0" algn="l">
              <a:lnSpc>
                <a:spcPct val="100000"/>
              </a:lnSpc>
              <a:spcBef>
                <a:spcPts val="0"/>
              </a:spcBef>
              <a:spcAft>
                <a:spcPts val="0"/>
              </a:spcAft>
              <a:buClr>
                <a:srgbClr val="183544"/>
              </a:buClr>
              <a:buSzPts val="2000"/>
              <a:buNone/>
              <a:defRPr b="1" sz="2000">
                <a:solidFill>
                  <a:srgbClr val="183544"/>
                </a:solidFill>
              </a:defRPr>
            </a:lvl9pPr>
          </a:lstStyle>
          <a:p/>
        </p:txBody>
      </p:sp>
      <p:sp>
        <p:nvSpPr>
          <p:cNvPr id="418" name="Google Shape;418;p43"/>
          <p:cNvSpPr txBox="1"/>
          <p:nvPr>
            <p:ph idx="1" type="subTitle"/>
          </p:nvPr>
        </p:nvSpPr>
        <p:spPr>
          <a:xfrm>
            <a:off x="363122" y="333982"/>
            <a:ext cx="3983400" cy="221700"/>
          </a:xfrm>
          <a:prstGeom prst="rect">
            <a:avLst/>
          </a:prstGeom>
          <a:noFill/>
          <a:ln>
            <a:noFill/>
          </a:ln>
        </p:spPr>
        <p:txBody>
          <a:bodyPr anchorCtr="0" anchor="t" bIns="0" lIns="0" spcFirstLastPara="1" rIns="0" wrap="square" tIns="91425">
            <a:normAutofit/>
          </a:bodyPr>
          <a:lstStyle>
            <a:lvl1pPr lvl="0" rtl="0" algn="l">
              <a:lnSpc>
                <a:spcPct val="90000"/>
              </a:lnSpc>
              <a:spcBef>
                <a:spcPts val="600"/>
              </a:spcBef>
              <a:spcAft>
                <a:spcPts val="0"/>
              </a:spcAft>
              <a:buClr>
                <a:srgbClr val="FEC41B"/>
              </a:buClr>
              <a:buSzPts val="1200"/>
              <a:buNone/>
              <a:defRPr b="1" sz="1200">
                <a:solidFill>
                  <a:srgbClr val="FEC41B"/>
                </a:solidFill>
              </a:defRPr>
            </a:lvl1pPr>
            <a:lvl2pPr lvl="1" rtl="0" algn="l">
              <a:lnSpc>
                <a:spcPct val="90000"/>
              </a:lnSpc>
              <a:spcBef>
                <a:spcPts val="300"/>
              </a:spcBef>
              <a:spcAft>
                <a:spcPts val="0"/>
              </a:spcAft>
              <a:buClr>
                <a:srgbClr val="FEC41B"/>
              </a:buClr>
              <a:buSzPts val="1500"/>
              <a:buNone/>
              <a:defRPr b="1">
                <a:solidFill>
                  <a:srgbClr val="FEC41B"/>
                </a:solidFill>
              </a:defRPr>
            </a:lvl2pPr>
            <a:lvl3pPr lvl="2" rtl="0" algn="l">
              <a:lnSpc>
                <a:spcPct val="90000"/>
              </a:lnSpc>
              <a:spcBef>
                <a:spcPts val="300"/>
              </a:spcBef>
              <a:spcAft>
                <a:spcPts val="0"/>
              </a:spcAft>
              <a:buClr>
                <a:srgbClr val="FEC41B"/>
              </a:buClr>
              <a:buSzPts val="1300"/>
              <a:buNone/>
              <a:defRPr b="1">
                <a:solidFill>
                  <a:srgbClr val="FEC41B"/>
                </a:solidFill>
              </a:defRPr>
            </a:lvl3pPr>
            <a:lvl4pPr lvl="3" rtl="0" algn="l">
              <a:lnSpc>
                <a:spcPct val="90000"/>
              </a:lnSpc>
              <a:spcBef>
                <a:spcPts val="300"/>
              </a:spcBef>
              <a:spcAft>
                <a:spcPts val="0"/>
              </a:spcAft>
              <a:buClr>
                <a:srgbClr val="FEC41B"/>
              </a:buClr>
              <a:buSzPts val="1100"/>
              <a:buNone/>
              <a:defRPr b="1">
                <a:solidFill>
                  <a:srgbClr val="FEC41B"/>
                </a:solidFill>
              </a:defRPr>
            </a:lvl4pPr>
            <a:lvl5pPr lvl="4" rtl="0" algn="l">
              <a:lnSpc>
                <a:spcPct val="90000"/>
              </a:lnSpc>
              <a:spcBef>
                <a:spcPts val="300"/>
              </a:spcBef>
              <a:spcAft>
                <a:spcPts val="0"/>
              </a:spcAft>
              <a:buClr>
                <a:srgbClr val="FEC41B"/>
              </a:buClr>
              <a:buSzPts val="1100"/>
              <a:buNone/>
              <a:defRPr b="1">
                <a:solidFill>
                  <a:srgbClr val="FEC41B"/>
                </a:solidFill>
              </a:defRPr>
            </a:lvl5pPr>
            <a:lvl6pPr lvl="5" rtl="0" algn="l">
              <a:lnSpc>
                <a:spcPct val="90000"/>
              </a:lnSpc>
              <a:spcBef>
                <a:spcPts val="300"/>
              </a:spcBef>
              <a:spcAft>
                <a:spcPts val="0"/>
              </a:spcAft>
              <a:buClr>
                <a:srgbClr val="FEC41B"/>
              </a:buClr>
              <a:buSzPts val="1100"/>
              <a:buNone/>
              <a:defRPr b="1">
                <a:solidFill>
                  <a:srgbClr val="FEC41B"/>
                </a:solidFill>
              </a:defRPr>
            </a:lvl6pPr>
            <a:lvl7pPr lvl="6" rtl="0" algn="l">
              <a:lnSpc>
                <a:spcPct val="90000"/>
              </a:lnSpc>
              <a:spcBef>
                <a:spcPts val="300"/>
              </a:spcBef>
              <a:spcAft>
                <a:spcPts val="0"/>
              </a:spcAft>
              <a:buClr>
                <a:srgbClr val="FEC41B"/>
              </a:buClr>
              <a:buSzPts val="1100"/>
              <a:buNone/>
              <a:defRPr b="1">
                <a:solidFill>
                  <a:srgbClr val="FEC41B"/>
                </a:solidFill>
              </a:defRPr>
            </a:lvl7pPr>
            <a:lvl8pPr lvl="7" rtl="0" algn="l">
              <a:lnSpc>
                <a:spcPct val="90000"/>
              </a:lnSpc>
              <a:spcBef>
                <a:spcPts val="300"/>
              </a:spcBef>
              <a:spcAft>
                <a:spcPts val="0"/>
              </a:spcAft>
              <a:buClr>
                <a:srgbClr val="FEC41B"/>
              </a:buClr>
              <a:buSzPts val="1100"/>
              <a:buNone/>
              <a:defRPr b="1">
                <a:solidFill>
                  <a:srgbClr val="FEC41B"/>
                </a:solidFill>
              </a:defRPr>
            </a:lvl8pPr>
            <a:lvl9pPr lvl="8" rtl="0" algn="l">
              <a:lnSpc>
                <a:spcPct val="90000"/>
              </a:lnSpc>
              <a:spcBef>
                <a:spcPts val="300"/>
              </a:spcBef>
              <a:spcAft>
                <a:spcPts val="0"/>
              </a:spcAft>
              <a:buClr>
                <a:srgbClr val="FEC41B"/>
              </a:buClr>
              <a:buSzPts val="1100"/>
              <a:buNone/>
              <a:defRPr b="1">
                <a:solidFill>
                  <a:srgbClr val="FEC41B"/>
                </a:solidFill>
              </a:defRPr>
            </a:lvl9pPr>
          </a:lstStyle>
          <a:p/>
        </p:txBody>
      </p:sp>
      <p:sp>
        <p:nvSpPr>
          <p:cNvPr id="419" name="Google Shape;419;p43"/>
          <p:cNvSpPr txBox="1"/>
          <p:nvPr>
            <p:ph idx="4" type="body"/>
          </p:nvPr>
        </p:nvSpPr>
        <p:spPr>
          <a:xfrm>
            <a:off x="410775" y="1365400"/>
            <a:ext cx="3983400" cy="28449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600"/>
              </a:spcBef>
              <a:spcAft>
                <a:spcPts val="0"/>
              </a:spcAft>
              <a:buClr>
                <a:schemeClr val="dk1"/>
              </a:buClr>
              <a:buSzPts val="1200"/>
              <a:buNone/>
              <a:defRPr sz="1200">
                <a:solidFill>
                  <a:schemeClr val="dk1"/>
                </a:solidFill>
              </a:defRPr>
            </a:lvl1pPr>
            <a:lvl2pPr indent="-304800" lvl="1" marL="914400" rtl="0" algn="l">
              <a:lnSpc>
                <a:spcPct val="90000"/>
              </a:lnSpc>
              <a:spcBef>
                <a:spcPts val="500"/>
              </a:spcBef>
              <a:spcAft>
                <a:spcPts val="0"/>
              </a:spcAft>
              <a:buClr>
                <a:schemeClr val="dk1"/>
              </a:buClr>
              <a:buSzPts val="1200"/>
              <a:buChar char="▪"/>
              <a:defRPr sz="1200">
                <a:solidFill>
                  <a:schemeClr val="dk1"/>
                </a:solidFill>
              </a:defRPr>
            </a:lvl2pPr>
            <a:lvl3pPr indent="-304800" lvl="2" marL="1371600" rtl="0" algn="l">
              <a:lnSpc>
                <a:spcPct val="90000"/>
              </a:lnSpc>
              <a:spcBef>
                <a:spcPts val="500"/>
              </a:spcBef>
              <a:spcAft>
                <a:spcPts val="0"/>
              </a:spcAft>
              <a:buClr>
                <a:schemeClr val="dk1"/>
              </a:buClr>
              <a:buSzPts val="1200"/>
              <a:buChar char="•"/>
              <a:defRPr sz="1200">
                <a:solidFill>
                  <a:schemeClr val="dk1"/>
                </a:solidFill>
              </a:defRPr>
            </a:lvl3pPr>
            <a:lvl4pPr indent="-304800" lvl="3" marL="1828800" rtl="0" algn="l">
              <a:lnSpc>
                <a:spcPct val="90000"/>
              </a:lnSpc>
              <a:spcBef>
                <a:spcPts val="500"/>
              </a:spcBef>
              <a:spcAft>
                <a:spcPts val="0"/>
              </a:spcAft>
              <a:buClr>
                <a:schemeClr val="dk1"/>
              </a:buClr>
              <a:buSzPts val="1200"/>
              <a:buChar char="o"/>
              <a:defRPr sz="1200">
                <a:solidFill>
                  <a:schemeClr val="dk1"/>
                </a:solidFill>
              </a:defRPr>
            </a:lvl4pPr>
            <a:lvl5pPr indent="-304800" lvl="4" marL="2286000" rtl="0" algn="l">
              <a:lnSpc>
                <a:spcPct val="90000"/>
              </a:lnSpc>
              <a:spcBef>
                <a:spcPts val="500"/>
              </a:spcBef>
              <a:spcAft>
                <a:spcPts val="0"/>
              </a:spcAft>
              <a:buClr>
                <a:schemeClr val="dk1"/>
              </a:buClr>
              <a:buSzPts val="1200"/>
              <a:buChar char="•"/>
              <a:defRPr sz="1200">
                <a:solidFill>
                  <a:schemeClr val="dk1"/>
                </a:solidFill>
              </a:defRPr>
            </a:lvl5pPr>
            <a:lvl6pPr indent="-304800" lvl="5" marL="2743200" rtl="0" algn="l">
              <a:lnSpc>
                <a:spcPct val="90000"/>
              </a:lnSpc>
              <a:spcBef>
                <a:spcPts val="500"/>
              </a:spcBef>
              <a:spcAft>
                <a:spcPts val="0"/>
              </a:spcAft>
              <a:buClr>
                <a:schemeClr val="dk1"/>
              </a:buClr>
              <a:buSzPts val="1200"/>
              <a:buChar char="•"/>
              <a:defRPr sz="1200">
                <a:solidFill>
                  <a:schemeClr val="dk1"/>
                </a:solidFill>
              </a:defRPr>
            </a:lvl6pPr>
            <a:lvl7pPr indent="-304800" lvl="6" marL="3200400" rtl="0" algn="l">
              <a:lnSpc>
                <a:spcPct val="90000"/>
              </a:lnSpc>
              <a:spcBef>
                <a:spcPts val="500"/>
              </a:spcBef>
              <a:spcAft>
                <a:spcPts val="0"/>
              </a:spcAft>
              <a:buClr>
                <a:schemeClr val="dk1"/>
              </a:buClr>
              <a:buSzPts val="1200"/>
              <a:buChar char="•"/>
              <a:defRPr sz="1200">
                <a:solidFill>
                  <a:schemeClr val="dk1"/>
                </a:solidFill>
              </a:defRPr>
            </a:lvl7pPr>
            <a:lvl8pPr indent="-304800" lvl="7" marL="3657600" rtl="0" algn="l">
              <a:lnSpc>
                <a:spcPct val="90000"/>
              </a:lnSpc>
              <a:spcBef>
                <a:spcPts val="500"/>
              </a:spcBef>
              <a:spcAft>
                <a:spcPts val="0"/>
              </a:spcAft>
              <a:buClr>
                <a:schemeClr val="dk1"/>
              </a:buClr>
              <a:buSzPts val="1200"/>
              <a:buChar char="•"/>
              <a:defRPr sz="1200">
                <a:solidFill>
                  <a:schemeClr val="dk1"/>
                </a:solidFill>
              </a:defRPr>
            </a:lvl8pPr>
            <a:lvl9pPr indent="-304800" lvl="8" marL="4114800" rtl="0" algn="l">
              <a:lnSpc>
                <a:spcPct val="90000"/>
              </a:lnSpc>
              <a:spcBef>
                <a:spcPts val="500"/>
              </a:spcBef>
              <a:spcAft>
                <a:spcPts val="500"/>
              </a:spcAft>
              <a:buClr>
                <a:schemeClr val="dk1"/>
              </a:buClr>
              <a:buSzPts val="1200"/>
              <a:buChar char="•"/>
              <a:defRPr sz="1200">
                <a:solidFill>
                  <a:schemeClr val="dk1"/>
                </a:solidFill>
              </a:defRPr>
            </a:lvl9pPr>
          </a:lstStyle>
          <a:p/>
        </p:txBody>
      </p:sp>
      <p:sp>
        <p:nvSpPr>
          <p:cNvPr id="420" name="Google Shape;420;p43"/>
          <p:cNvSpPr txBox="1"/>
          <p:nvPr>
            <p:ph idx="5" type="sldNum"/>
          </p:nvPr>
        </p:nvSpPr>
        <p:spPr>
          <a:xfrm>
            <a:off x="8472458" y="91217"/>
            <a:ext cx="548700" cy="393600"/>
          </a:xfrm>
          <a:prstGeom prst="rect">
            <a:avLst/>
          </a:prstGeom>
          <a:noFill/>
          <a:ln>
            <a:noFill/>
          </a:ln>
        </p:spPr>
        <p:txBody>
          <a:bodyPr anchorCtr="0" anchor="ctr" bIns="28575" lIns="57150" spcFirstLastPara="1" rIns="57150" wrap="square" tIns="2857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Rubik"/>
                <a:ea typeface="Rubik"/>
                <a:cs typeface="Rubik"/>
                <a:sym typeface="Rubik"/>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Rubik"/>
                <a:ea typeface="Rubik"/>
                <a:cs typeface="Rubik"/>
                <a:sym typeface="Rubik"/>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Rubik"/>
                <a:ea typeface="Rubik"/>
                <a:cs typeface="Rubik"/>
                <a:sym typeface="Rubik"/>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Rubik"/>
                <a:ea typeface="Rubik"/>
                <a:cs typeface="Rubik"/>
                <a:sym typeface="Rubik"/>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Rubik"/>
                <a:ea typeface="Rubik"/>
                <a:cs typeface="Rubik"/>
                <a:sym typeface="Rubik"/>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Rubik"/>
                <a:ea typeface="Rubik"/>
                <a:cs typeface="Rubik"/>
                <a:sym typeface="Rubik"/>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Rubik"/>
                <a:ea typeface="Rubik"/>
                <a:cs typeface="Rubik"/>
                <a:sym typeface="Rubik"/>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Rubik"/>
                <a:ea typeface="Rubik"/>
                <a:cs typeface="Rubik"/>
                <a:sym typeface="Rubik"/>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grpSp>
        <p:nvGrpSpPr>
          <p:cNvPr id="421" name="Google Shape;421;p43"/>
          <p:cNvGrpSpPr/>
          <p:nvPr/>
        </p:nvGrpSpPr>
        <p:grpSpPr>
          <a:xfrm>
            <a:off x="354710" y="250050"/>
            <a:ext cx="745763" cy="45826"/>
            <a:chOff x="4580561" y="2589004"/>
            <a:chExt cx="1064464" cy="25200"/>
          </a:xfrm>
        </p:grpSpPr>
        <p:sp>
          <p:nvSpPr>
            <p:cNvPr id="422" name="Google Shape;422;p43"/>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23" name="Google Shape;423;p43"/>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3">
    <p:bg>
      <p:bgPr>
        <a:gradFill>
          <a:gsLst>
            <a:gs pos="0">
              <a:srgbClr val="295C75"/>
            </a:gs>
            <a:gs pos="100000">
              <a:srgbClr val="091013"/>
            </a:gs>
          </a:gsLst>
          <a:path path="circle">
            <a:fillToRect b="50%" l="50%" r="50%" t="50%"/>
          </a:path>
          <a:tileRect/>
        </a:gradFill>
      </p:bgPr>
    </p:bg>
    <p:spTree>
      <p:nvGrpSpPr>
        <p:cNvPr id="28" name="Shape 28"/>
        <p:cNvGrpSpPr/>
        <p:nvPr/>
      </p:nvGrpSpPr>
      <p:grpSpPr>
        <a:xfrm>
          <a:off x="0" y="0"/>
          <a:ext cx="0" cy="0"/>
          <a:chOff x="0" y="0"/>
          <a:chExt cx="0" cy="0"/>
        </a:xfrm>
      </p:grpSpPr>
      <p:sp>
        <p:nvSpPr>
          <p:cNvPr id="29" name="Google Shape;29;p6"/>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lt1"/>
                </a:solidFill>
                <a:latin typeface="Rubik"/>
                <a:ea typeface="Rubik"/>
                <a:cs typeface="Rubik"/>
                <a:sym typeface="Rubik"/>
              </a:defRPr>
            </a:lvl1pPr>
            <a:lvl2pPr lvl="1" rtl="0" algn="r">
              <a:buNone/>
              <a:defRPr sz="800">
                <a:solidFill>
                  <a:schemeClr val="lt1"/>
                </a:solidFill>
                <a:latin typeface="Rubik"/>
                <a:ea typeface="Rubik"/>
                <a:cs typeface="Rubik"/>
                <a:sym typeface="Rubik"/>
              </a:defRPr>
            </a:lvl2pPr>
            <a:lvl3pPr lvl="2" rtl="0" algn="r">
              <a:buNone/>
              <a:defRPr sz="800">
                <a:solidFill>
                  <a:schemeClr val="lt1"/>
                </a:solidFill>
                <a:latin typeface="Rubik"/>
                <a:ea typeface="Rubik"/>
                <a:cs typeface="Rubik"/>
                <a:sym typeface="Rubik"/>
              </a:defRPr>
            </a:lvl3pPr>
            <a:lvl4pPr lvl="3" rtl="0" algn="r">
              <a:buNone/>
              <a:defRPr sz="800">
                <a:solidFill>
                  <a:schemeClr val="lt1"/>
                </a:solidFill>
                <a:latin typeface="Rubik"/>
                <a:ea typeface="Rubik"/>
                <a:cs typeface="Rubik"/>
                <a:sym typeface="Rubik"/>
              </a:defRPr>
            </a:lvl4pPr>
            <a:lvl5pPr lvl="4" rtl="0" algn="r">
              <a:buNone/>
              <a:defRPr sz="800">
                <a:solidFill>
                  <a:schemeClr val="lt1"/>
                </a:solidFill>
                <a:latin typeface="Rubik"/>
                <a:ea typeface="Rubik"/>
                <a:cs typeface="Rubik"/>
                <a:sym typeface="Rubik"/>
              </a:defRPr>
            </a:lvl5pPr>
            <a:lvl6pPr lvl="5" rtl="0" algn="r">
              <a:buNone/>
              <a:defRPr sz="800">
                <a:solidFill>
                  <a:schemeClr val="lt1"/>
                </a:solidFill>
                <a:latin typeface="Rubik"/>
                <a:ea typeface="Rubik"/>
                <a:cs typeface="Rubik"/>
                <a:sym typeface="Rubik"/>
              </a:defRPr>
            </a:lvl6pPr>
            <a:lvl7pPr lvl="6" rtl="0" algn="r">
              <a:buNone/>
              <a:defRPr sz="800">
                <a:solidFill>
                  <a:schemeClr val="lt1"/>
                </a:solidFill>
                <a:latin typeface="Rubik"/>
                <a:ea typeface="Rubik"/>
                <a:cs typeface="Rubik"/>
                <a:sym typeface="Rubik"/>
              </a:defRPr>
            </a:lvl7pPr>
            <a:lvl8pPr lvl="7" rtl="0" algn="r">
              <a:buNone/>
              <a:defRPr sz="800">
                <a:solidFill>
                  <a:schemeClr val="lt1"/>
                </a:solidFill>
                <a:latin typeface="Rubik"/>
                <a:ea typeface="Rubik"/>
                <a:cs typeface="Rubik"/>
                <a:sym typeface="Rubik"/>
              </a:defRPr>
            </a:lvl8pPr>
            <a:lvl9pPr lvl="8" rtl="0" algn="r">
              <a:buNone/>
              <a:defRPr sz="800">
                <a:solidFill>
                  <a:schemeClr val="lt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sp>
        <p:nvSpPr>
          <p:cNvPr id="30" name="Google Shape;30;p6"/>
          <p:cNvSpPr txBox="1"/>
          <p:nvPr>
            <p:ph type="title"/>
          </p:nvPr>
        </p:nvSpPr>
        <p:spPr>
          <a:xfrm>
            <a:off x="507224" y="1557275"/>
            <a:ext cx="3227400" cy="3105900"/>
          </a:xfrm>
          <a:prstGeom prst="rect">
            <a:avLst/>
          </a:prstGeom>
        </p:spPr>
        <p:txBody>
          <a:bodyPr anchorCtr="0" anchor="ctr" bIns="0" lIns="0" spcFirstLastPara="1" rIns="0" wrap="square" tIns="0">
            <a:noAutofit/>
          </a:bodyPr>
          <a:lstStyle>
            <a:lvl1pPr lvl="0" rtl="0">
              <a:spcBef>
                <a:spcPts val="0"/>
              </a:spcBef>
              <a:spcAft>
                <a:spcPts val="0"/>
              </a:spcAft>
              <a:buSzPts val="4000"/>
              <a:buNone/>
              <a:defRPr sz="4000"/>
            </a:lvl1pPr>
            <a:lvl2pPr lvl="1" rtl="0">
              <a:spcBef>
                <a:spcPts val="0"/>
              </a:spcBef>
              <a:spcAft>
                <a:spcPts val="0"/>
              </a:spcAft>
              <a:buSzPts val="3800"/>
              <a:buNone/>
              <a:defRPr b="1" sz="3800"/>
            </a:lvl2pPr>
            <a:lvl3pPr lvl="2" rtl="0">
              <a:spcBef>
                <a:spcPts val="0"/>
              </a:spcBef>
              <a:spcAft>
                <a:spcPts val="0"/>
              </a:spcAft>
              <a:buSzPts val="3800"/>
              <a:buNone/>
              <a:defRPr b="1" sz="3800"/>
            </a:lvl3pPr>
            <a:lvl4pPr lvl="3" rtl="0">
              <a:spcBef>
                <a:spcPts val="0"/>
              </a:spcBef>
              <a:spcAft>
                <a:spcPts val="0"/>
              </a:spcAft>
              <a:buSzPts val="3800"/>
              <a:buNone/>
              <a:defRPr b="1" sz="3800"/>
            </a:lvl4pPr>
            <a:lvl5pPr lvl="4" rtl="0">
              <a:spcBef>
                <a:spcPts val="0"/>
              </a:spcBef>
              <a:spcAft>
                <a:spcPts val="0"/>
              </a:spcAft>
              <a:buSzPts val="3800"/>
              <a:buNone/>
              <a:defRPr b="1" sz="3800"/>
            </a:lvl5pPr>
            <a:lvl6pPr lvl="5" rtl="0">
              <a:spcBef>
                <a:spcPts val="0"/>
              </a:spcBef>
              <a:spcAft>
                <a:spcPts val="0"/>
              </a:spcAft>
              <a:buSzPts val="3800"/>
              <a:buNone/>
              <a:defRPr b="1" sz="3800"/>
            </a:lvl6pPr>
            <a:lvl7pPr lvl="6" rtl="0">
              <a:spcBef>
                <a:spcPts val="0"/>
              </a:spcBef>
              <a:spcAft>
                <a:spcPts val="0"/>
              </a:spcAft>
              <a:buSzPts val="3800"/>
              <a:buNone/>
              <a:defRPr b="1" sz="3800"/>
            </a:lvl7pPr>
            <a:lvl8pPr lvl="7" rtl="0">
              <a:spcBef>
                <a:spcPts val="0"/>
              </a:spcBef>
              <a:spcAft>
                <a:spcPts val="0"/>
              </a:spcAft>
              <a:buSzPts val="3800"/>
              <a:buNone/>
              <a:defRPr b="1" sz="3800"/>
            </a:lvl8pPr>
            <a:lvl9pPr lvl="8" rtl="0">
              <a:spcBef>
                <a:spcPts val="0"/>
              </a:spcBef>
              <a:spcAft>
                <a:spcPts val="0"/>
              </a:spcAft>
              <a:buSzPts val="3800"/>
              <a:buNone/>
              <a:defRPr b="1" sz="3800"/>
            </a:lvl9pPr>
          </a:lstStyle>
          <a:p/>
        </p:txBody>
      </p:sp>
      <p:sp>
        <p:nvSpPr>
          <p:cNvPr id="31" name="Google Shape;31;p6"/>
          <p:cNvSpPr txBox="1"/>
          <p:nvPr>
            <p:ph idx="2" type="title"/>
          </p:nvPr>
        </p:nvSpPr>
        <p:spPr>
          <a:xfrm>
            <a:off x="507230" y="1170695"/>
            <a:ext cx="6765300" cy="254700"/>
          </a:xfrm>
          <a:prstGeom prst="rect">
            <a:avLst/>
          </a:prstGeom>
        </p:spPr>
        <p:txBody>
          <a:bodyPr anchorCtr="0" anchor="t" bIns="0" lIns="0" spcFirstLastPara="1" rIns="0" wrap="square" tIns="0">
            <a:noAutofit/>
          </a:bodyPr>
          <a:lstStyle>
            <a:lvl1pPr lvl="0" rtl="0">
              <a:spcBef>
                <a:spcPts val="0"/>
              </a:spcBef>
              <a:spcAft>
                <a:spcPts val="0"/>
              </a:spcAft>
              <a:buClr>
                <a:srgbClr val="FEC41B"/>
              </a:buClr>
              <a:buSzPts val="2000"/>
              <a:buNone/>
              <a:defRPr b="0" sz="2000">
                <a:solidFill>
                  <a:srgbClr val="FEC41B"/>
                </a:solidFill>
              </a:defRPr>
            </a:lvl1pPr>
            <a:lvl2pPr lvl="1" rtl="0">
              <a:spcBef>
                <a:spcPts val="0"/>
              </a:spcBef>
              <a:spcAft>
                <a:spcPts val="0"/>
              </a:spcAft>
              <a:buClr>
                <a:srgbClr val="FEC41B"/>
              </a:buClr>
              <a:buSzPts val="2000"/>
              <a:buNone/>
              <a:defRPr sz="2000">
                <a:solidFill>
                  <a:srgbClr val="FEC41B"/>
                </a:solidFill>
              </a:defRPr>
            </a:lvl2pPr>
            <a:lvl3pPr lvl="2" rtl="0">
              <a:spcBef>
                <a:spcPts val="0"/>
              </a:spcBef>
              <a:spcAft>
                <a:spcPts val="0"/>
              </a:spcAft>
              <a:buClr>
                <a:srgbClr val="FEC41B"/>
              </a:buClr>
              <a:buSzPts val="2000"/>
              <a:buNone/>
              <a:defRPr sz="2000">
                <a:solidFill>
                  <a:srgbClr val="FEC41B"/>
                </a:solidFill>
              </a:defRPr>
            </a:lvl3pPr>
            <a:lvl4pPr lvl="3" rtl="0">
              <a:spcBef>
                <a:spcPts val="0"/>
              </a:spcBef>
              <a:spcAft>
                <a:spcPts val="0"/>
              </a:spcAft>
              <a:buClr>
                <a:srgbClr val="FEC41B"/>
              </a:buClr>
              <a:buSzPts val="2000"/>
              <a:buNone/>
              <a:defRPr sz="2000">
                <a:solidFill>
                  <a:srgbClr val="FEC41B"/>
                </a:solidFill>
              </a:defRPr>
            </a:lvl4pPr>
            <a:lvl5pPr lvl="4" rtl="0">
              <a:spcBef>
                <a:spcPts val="0"/>
              </a:spcBef>
              <a:spcAft>
                <a:spcPts val="0"/>
              </a:spcAft>
              <a:buClr>
                <a:srgbClr val="FEC41B"/>
              </a:buClr>
              <a:buSzPts val="2000"/>
              <a:buNone/>
              <a:defRPr sz="2000">
                <a:solidFill>
                  <a:srgbClr val="FEC41B"/>
                </a:solidFill>
              </a:defRPr>
            </a:lvl5pPr>
            <a:lvl6pPr lvl="5" rtl="0">
              <a:spcBef>
                <a:spcPts val="0"/>
              </a:spcBef>
              <a:spcAft>
                <a:spcPts val="0"/>
              </a:spcAft>
              <a:buClr>
                <a:srgbClr val="FEC41B"/>
              </a:buClr>
              <a:buSzPts val="2000"/>
              <a:buNone/>
              <a:defRPr sz="2000">
                <a:solidFill>
                  <a:srgbClr val="FEC41B"/>
                </a:solidFill>
              </a:defRPr>
            </a:lvl6pPr>
            <a:lvl7pPr lvl="6" rtl="0">
              <a:spcBef>
                <a:spcPts val="0"/>
              </a:spcBef>
              <a:spcAft>
                <a:spcPts val="0"/>
              </a:spcAft>
              <a:buClr>
                <a:srgbClr val="FEC41B"/>
              </a:buClr>
              <a:buSzPts val="2000"/>
              <a:buNone/>
              <a:defRPr sz="2000">
                <a:solidFill>
                  <a:srgbClr val="FEC41B"/>
                </a:solidFill>
              </a:defRPr>
            </a:lvl7pPr>
            <a:lvl8pPr lvl="7" rtl="0">
              <a:spcBef>
                <a:spcPts val="0"/>
              </a:spcBef>
              <a:spcAft>
                <a:spcPts val="0"/>
              </a:spcAft>
              <a:buClr>
                <a:srgbClr val="FEC41B"/>
              </a:buClr>
              <a:buSzPts val="2000"/>
              <a:buNone/>
              <a:defRPr sz="2000">
                <a:solidFill>
                  <a:srgbClr val="FEC41B"/>
                </a:solidFill>
              </a:defRPr>
            </a:lvl8pPr>
            <a:lvl9pPr lvl="8" rtl="0">
              <a:spcBef>
                <a:spcPts val="0"/>
              </a:spcBef>
              <a:spcAft>
                <a:spcPts val="0"/>
              </a:spcAft>
              <a:buClr>
                <a:srgbClr val="FEC41B"/>
              </a:buClr>
              <a:buSzPts val="2000"/>
              <a:buNone/>
              <a:defRPr sz="2000">
                <a:solidFill>
                  <a:srgbClr val="FEC41B"/>
                </a:solidFill>
              </a:defRPr>
            </a:lvl9pPr>
          </a:lstStyle>
          <a:p/>
        </p:txBody>
      </p:sp>
      <p:grpSp>
        <p:nvGrpSpPr>
          <p:cNvPr id="32" name="Google Shape;32;p6"/>
          <p:cNvGrpSpPr/>
          <p:nvPr/>
        </p:nvGrpSpPr>
        <p:grpSpPr>
          <a:xfrm>
            <a:off x="507415" y="992993"/>
            <a:ext cx="595567" cy="45826"/>
            <a:chOff x="4580561" y="2589004"/>
            <a:chExt cx="1064464" cy="25200"/>
          </a:xfrm>
        </p:grpSpPr>
        <p:sp>
          <p:nvSpPr>
            <p:cNvPr id="33" name="Google Shape;33;p6"/>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4" name="Google Shape;34;p6"/>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pic>
        <p:nvPicPr>
          <p:cNvPr id="35" name="Google Shape;35;p6"/>
          <p:cNvPicPr preferRelativeResize="0"/>
          <p:nvPr/>
        </p:nvPicPr>
        <p:blipFill rotWithShape="1">
          <a:blip r:embed="rId2">
            <a:alphaModFix/>
          </a:blip>
          <a:srcRect b="0" l="475" r="475" t="0"/>
          <a:stretch/>
        </p:blipFill>
        <p:spPr>
          <a:xfrm>
            <a:off x="7588941" y="4603830"/>
            <a:ext cx="1166119" cy="25584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2">
    <p:bg>
      <p:bgPr>
        <a:gradFill>
          <a:gsLst>
            <a:gs pos="0">
              <a:srgbClr val="4D4D4D"/>
            </a:gs>
            <a:gs pos="100000">
              <a:srgbClr val="000000"/>
            </a:gs>
          </a:gsLst>
          <a:path path="circle">
            <a:fillToRect b="50%" l="50%" r="50%" t="50%"/>
          </a:path>
          <a:tileRect/>
        </a:gradFill>
      </p:bgPr>
    </p:bg>
    <p:spTree>
      <p:nvGrpSpPr>
        <p:cNvPr id="36" name="Shape 36"/>
        <p:cNvGrpSpPr/>
        <p:nvPr/>
      </p:nvGrpSpPr>
      <p:grpSpPr>
        <a:xfrm>
          <a:off x="0" y="0"/>
          <a:ext cx="0" cy="0"/>
          <a:chOff x="0" y="0"/>
          <a:chExt cx="0" cy="0"/>
        </a:xfrm>
      </p:grpSpPr>
      <p:sp>
        <p:nvSpPr>
          <p:cNvPr id="37" name="Google Shape;37;p7"/>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lt1"/>
                </a:solidFill>
                <a:latin typeface="Rubik"/>
                <a:ea typeface="Rubik"/>
                <a:cs typeface="Rubik"/>
                <a:sym typeface="Rubik"/>
              </a:defRPr>
            </a:lvl1pPr>
            <a:lvl2pPr lvl="1" rtl="0" algn="r">
              <a:buNone/>
              <a:defRPr sz="800">
                <a:solidFill>
                  <a:schemeClr val="lt1"/>
                </a:solidFill>
                <a:latin typeface="Rubik"/>
                <a:ea typeface="Rubik"/>
                <a:cs typeface="Rubik"/>
                <a:sym typeface="Rubik"/>
              </a:defRPr>
            </a:lvl2pPr>
            <a:lvl3pPr lvl="2" rtl="0" algn="r">
              <a:buNone/>
              <a:defRPr sz="800">
                <a:solidFill>
                  <a:schemeClr val="lt1"/>
                </a:solidFill>
                <a:latin typeface="Rubik"/>
                <a:ea typeface="Rubik"/>
                <a:cs typeface="Rubik"/>
                <a:sym typeface="Rubik"/>
              </a:defRPr>
            </a:lvl3pPr>
            <a:lvl4pPr lvl="3" rtl="0" algn="r">
              <a:buNone/>
              <a:defRPr sz="800">
                <a:solidFill>
                  <a:schemeClr val="lt1"/>
                </a:solidFill>
                <a:latin typeface="Rubik"/>
                <a:ea typeface="Rubik"/>
                <a:cs typeface="Rubik"/>
                <a:sym typeface="Rubik"/>
              </a:defRPr>
            </a:lvl4pPr>
            <a:lvl5pPr lvl="4" rtl="0" algn="r">
              <a:buNone/>
              <a:defRPr sz="800">
                <a:solidFill>
                  <a:schemeClr val="lt1"/>
                </a:solidFill>
                <a:latin typeface="Rubik"/>
                <a:ea typeface="Rubik"/>
                <a:cs typeface="Rubik"/>
                <a:sym typeface="Rubik"/>
              </a:defRPr>
            </a:lvl5pPr>
            <a:lvl6pPr lvl="5" rtl="0" algn="r">
              <a:buNone/>
              <a:defRPr sz="800">
                <a:solidFill>
                  <a:schemeClr val="lt1"/>
                </a:solidFill>
                <a:latin typeface="Rubik"/>
                <a:ea typeface="Rubik"/>
                <a:cs typeface="Rubik"/>
                <a:sym typeface="Rubik"/>
              </a:defRPr>
            </a:lvl6pPr>
            <a:lvl7pPr lvl="6" rtl="0" algn="r">
              <a:buNone/>
              <a:defRPr sz="800">
                <a:solidFill>
                  <a:schemeClr val="lt1"/>
                </a:solidFill>
                <a:latin typeface="Rubik"/>
                <a:ea typeface="Rubik"/>
                <a:cs typeface="Rubik"/>
                <a:sym typeface="Rubik"/>
              </a:defRPr>
            </a:lvl7pPr>
            <a:lvl8pPr lvl="7" rtl="0" algn="r">
              <a:buNone/>
              <a:defRPr sz="800">
                <a:solidFill>
                  <a:schemeClr val="lt1"/>
                </a:solidFill>
                <a:latin typeface="Rubik"/>
                <a:ea typeface="Rubik"/>
                <a:cs typeface="Rubik"/>
                <a:sym typeface="Rubik"/>
              </a:defRPr>
            </a:lvl8pPr>
            <a:lvl9pPr lvl="8" rtl="0" algn="r">
              <a:buNone/>
              <a:defRPr sz="800">
                <a:solidFill>
                  <a:schemeClr val="lt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sp>
        <p:nvSpPr>
          <p:cNvPr id="38" name="Google Shape;38;p7"/>
          <p:cNvSpPr txBox="1"/>
          <p:nvPr>
            <p:ph type="title"/>
          </p:nvPr>
        </p:nvSpPr>
        <p:spPr>
          <a:xfrm>
            <a:off x="507224" y="1557275"/>
            <a:ext cx="3227400" cy="3105900"/>
          </a:xfrm>
          <a:prstGeom prst="rect">
            <a:avLst/>
          </a:prstGeom>
        </p:spPr>
        <p:txBody>
          <a:bodyPr anchorCtr="0" anchor="ctr" bIns="0" lIns="0" spcFirstLastPara="1" rIns="0" wrap="square" tIns="0">
            <a:noAutofit/>
          </a:bodyPr>
          <a:lstStyle>
            <a:lvl1pPr lvl="0" rtl="0">
              <a:spcBef>
                <a:spcPts val="0"/>
              </a:spcBef>
              <a:spcAft>
                <a:spcPts val="0"/>
              </a:spcAft>
              <a:buSzPts val="4000"/>
              <a:buNone/>
              <a:defRPr sz="4000"/>
            </a:lvl1pPr>
            <a:lvl2pPr lvl="1" rtl="0">
              <a:spcBef>
                <a:spcPts val="0"/>
              </a:spcBef>
              <a:spcAft>
                <a:spcPts val="0"/>
              </a:spcAft>
              <a:buSzPts val="3800"/>
              <a:buNone/>
              <a:defRPr sz="3800"/>
            </a:lvl2pPr>
            <a:lvl3pPr lvl="2" rtl="0">
              <a:spcBef>
                <a:spcPts val="0"/>
              </a:spcBef>
              <a:spcAft>
                <a:spcPts val="0"/>
              </a:spcAft>
              <a:buSzPts val="3800"/>
              <a:buNone/>
              <a:defRPr sz="3800"/>
            </a:lvl3pPr>
            <a:lvl4pPr lvl="3" rtl="0">
              <a:spcBef>
                <a:spcPts val="0"/>
              </a:spcBef>
              <a:spcAft>
                <a:spcPts val="0"/>
              </a:spcAft>
              <a:buSzPts val="3800"/>
              <a:buNone/>
              <a:defRPr sz="3800"/>
            </a:lvl4pPr>
            <a:lvl5pPr lvl="4" rtl="0">
              <a:spcBef>
                <a:spcPts val="0"/>
              </a:spcBef>
              <a:spcAft>
                <a:spcPts val="0"/>
              </a:spcAft>
              <a:buSzPts val="3800"/>
              <a:buNone/>
              <a:defRPr sz="3800"/>
            </a:lvl5pPr>
            <a:lvl6pPr lvl="5" rtl="0">
              <a:spcBef>
                <a:spcPts val="0"/>
              </a:spcBef>
              <a:spcAft>
                <a:spcPts val="0"/>
              </a:spcAft>
              <a:buSzPts val="3800"/>
              <a:buNone/>
              <a:defRPr sz="3800"/>
            </a:lvl6pPr>
            <a:lvl7pPr lvl="6" rtl="0">
              <a:spcBef>
                <a:spcPts val="0"/>
              </a:spcBef>
              <a:spcAft>
                <a:spcPts val="0"/>
              </a:spcAft>
              <a:buSzPts val="3800"/>
              <a:buNone/>
              <a:defRPr sz="3800"/>
            </a:lvl7pPr>
            <a:lvl8pPr lvl="7" rtl="0">
              <a:spcBef>
                <a:spcPts val="0"/>
              </a:spcBef>
              <a:spcAft>
                <a:spcPts val="0"/>
              </a:spcAft>
              <a:buSzPts val="3800"/>
              <a:buNone/>
              <a:defRPr sz="3800"/>
            </a:lvl8pPr>
            <a:lvl9pPr lvl="8" rtl="0">
              <a:spcBef>
                <a:spcPts val="0"/>
              </a:spcBef>
              <a:spcAft>
                <a:spcPts val="0"/>
              </a:spcAft>
              <a:buSzPts val="3800"/>
              <a:buNone/>
              <a:defRPr sz="3800"/>
            </a:lvl9pPr>
          </a:lstStyle>
          <a:p/>
        </p:txBody>
      </p:sp>
      <p:sp>
        <p:nvSpPr>
          <p:cNvPr id="39" name="Google Shape;39;p7"/>
          <p:cNvSpPr txBox="1"/>
          <p:nvPr>
            <p:ph idx="2" type="title"/>
          </p:nvPr>
        </p:nvSpPr>
        <p:spPr>
          <a:xfrm>
            <a:off x="507230" y="1170695"/>
            <a:ext cx="6765300" cy="254700"/>
          </a:xfrm>
          <a:prstGeom prst="rect">
            <a:avLst/>
          </a:prstGeom>
        </p:spPr>
        <p:txBody>
          <a:bodyPr anchorCtr="0" anchor="t" bIns="0" lIns="0" spcFirstLastPara="1" rIns="0" wrap="square" tIns="0">
            <a:noAutofit/>
          </a:bodyPr>
          <a:lstStyle>
            <a:lvl1pPr lvl="0" rtl="0">
              <a:spcBef>
                <a:spcPts val="0"/>
              </a:spcBef>
              <a:spcAft>
                <a:spcPts val="0"/>
              </a:spcAft>
              <a:buClr>
                <a:srgbClr val="FEC41B"/>
              </a:buClr>
              <a:buSzPts val="2000"/>
              <a:buNone/>
              <a:defRPr b="0" sz="2000">
                <a:solidFill>
                  <a:srgbClr val="FEC41B"/>
                </a:solidFill>
              </a:defRPr>
            </a:lvl1pPr>
            <a:lvl2pPr lvl="1" rtl="0">
              <a:spcBef>
                <a:spcPts val="0"/>
              </a:spcBef>
              <a:spcAft>
                <a:spcPts val="0"/>
              </a:spcAft>
              <a:buClr>
                <a:srgbClr val="FEC41B"/>
              </a:buClr>
              <a:buSzPts val="2000"/>
              <a:buNone/>
              <a:defRPr sz="2000">
                <a:solidFill>
                  <a:srgbClr val="FEC41B"/>
                </a:solidFill>
              </a:defRPr>
            </a:lvl2pPr>
            <a:lvl3pPr lvl="2" rtl="0">
              <a:spcBef>
                <a:spcPts val="0"/>
              </a:spcBef>
              <a:spcAft>
                <a:spcPts val="0"/>
              </a:spcAft>
              <a:buClr>
                <a:srgbClr val="FEC41B"/>
              </a:buClr>
              <a:buSzPts val="2000"/>
              <a:buNone/>
              <a:defRPr sz="2000">
                <a:solidFill>
                  <a:srgbClr val="FEC41B"/>
                </a:solidFill>
              </a:defRPr>
            </a:lvl3pPr>
            <a:lvl4pPr lvl="3" rtl="0">
              <a:spcBef>
                <a:spcPts val="0"/>
              </a:spcBef>
              <a:spcAft>
                <a:spcPts val="0"/>
              </a:spcAft>
              <a:buClr>
                <a:srgbClr val="FEC41B"/>
              </a:buClr>
              <a:buSzPts val="2000"/>
              <a:buNone/>
              <a:defRPr sz="2000">
                <a:solidFill>
                  <a:srgbClr val="FEC41B"/>
                </a:solidFill>
              </a:defRPr>
            </a:lvl4pPr>
            <a:lvl5pPr lvl="4" rtl="0">
              <a:spcBef>
                <a:spcPts val="0"/>
              </a:spcBef>
              <a:spcAft>
                <a:spcPts val="0"/>
              </a:spcAft>
              <a:buClr>
                <a:srgbClr val="FEC41B"/>
              </a:buClr>
              <a:buSzPts val="2000"/>
              <a:buNone/>
              <a:defRPr sz="2000">
                <a:solidFill>
                  <a:srgbClr val="FEC41B"/>
                </a:solidFill>
              </a:defRPr>
            </a:lvl5pPr>
            <a:lvl6pPr lvl="5" rtl="0">
              <a:spcBef>
                <a:spcPts val="0"/>
              </a:spcBef>
              <a:spcAft>
                <a:spcPts val="0"/>
              </a:spcAft>
              <a:buClr>
                <a:srgbClr val="FEC41B"/>
              </a:buClr>
              <a:buSzPts val="2000"/>
              <a:buNone/>
              <a:defRPr sz="2000">
                <a:solidFill>
                  <a:srgbClr val="FEC41B"/>
                </a:solidFill>
              </a:defRPr>
            </a:lvl6pPr>
            <a:lvl7pPr lvl="6" rtl="0">
              <a:spcBef>
                <a:spcPts val="0"/>
              </a:spcBef>
              <a:spcAft>
                <a:spcPts val="0"/>
              </a:spcAft>
              <a:buClr>
                <a:srgbClr val="FEC41B"/>
              </a:buClr>
              <a:buSzPts val="2000"/>
              <a:buNone/>
              <a:defRPr sz="2000">
                <a:solidFill>
                  <a:srgbClr val="FEC41B"/>
                </a:solidFill>
              </a:defRPr>
            </a:lvl7pPr>
            <a:lvl8pPr lvl="7" rtl="0">
              <a:spcBef>
                <a:spcPts val="0"/>
              </a:spcBef>
              <a:spcAft>
                <a:spcPts val="0"/>
              </a:spcAft>
              <a:buClr>
                <a:srgbClr val="FEC41B"/>
              </a:buClr>
              <a:buSzPts val="2000"/>
              <a:buNone/>
              <a:defRPr sz="2000">
                <a:solidFill>
                  <a:srgbClr val="FEC41B"/>
                </a:solidFill>
              </a:defRPr>
            </a:lvl8pPr>
            <a:lvl9pPr lvl="8" rtl="0">
              <a:spcBef>
                <a:spcPts val="0"/>
              </a:spcBef>
              <a:spcAft>
                <a:spcPts val="0"/>
              </a:spcAft>
              <a:buClr>
                <a:srgbClr val="FEC41B"/>
              </a:buClr>
              <a:buSzPts val="2000"/>
              <a:buNone/>
              <a:defRPr sz="2000">
                <a:solidFill>
                  <a:srgbClr val="FEC41B"/>
                </a:solidFill>
              </a:defRPr>
            </a:lvl9pPr>
          </a:lstStyle>
          <a:p/>
        </p:txBody>
      </p:sp>
      <p:grpSp>
        <p:nvGrpSpPr>
          <p:cNvPr id="40" name="Google Shape;40;p7"/>
          <p:cNvGrpSpPr/>
          <p:nvPr/>
        </p:nvGrpSpPr>
        <p:grpSpPr>
          <a:xfrm>
            <a:off x="507415" y="992993"/>
            <a:ext cx="595567" cy="45826"/>
            <a:chOff x="4580561" y="2589004"/>
            <a:chExt cx="1064464" cy="25200"/>
          </a:xfrm>
        </p:grpSpPr>
        <p:sp>
          <p:nvSpPr>
            <p:cNvPr id="41" name="Google Shape;41;p7"/>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2" name="Google Shape;42;p7"/>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pic>
        <p:nvPicPr>
          <p:cNvPr id="43" name="Google Shape;43;p7"/>
          <p:cNvPicPr preferRelativeResize="0"/>
          <p:nvPr/>
        </p:nvPicPr>
        <p:blipFill rotWithShape="1">
          <a:blip r:embed="rId2">
            <a:alphaModFix/>
          </a:blip>
          <a:srcRect b="0" l="475" r="475" t="0"/>
          <a:stretch/>
        </p:blipFill>
        <p:spPr>
          <a:xfrm>
            <a:off x="7588941" y="4603830"/>
            <a:ext cx="1166119" cy="25584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p:cSld name="SECTION_HEADER_2_1">
    <p:bg>
      <p:bgPr>
        <a:solidFill>
          <a:schemeClr val="lt1"/>
        </a:solidFill>
      </p:bgPr>
    </p:bg>
    <p:spTree>
      <p:nvGrpSpPr>
        <p:cNvPr id="44" name="Shape 44"/>
        <p:cNvGrpSpPr/>
        <p:nvPr/>
      </p:nvGrpSpPr>
      <p:grpSpPr>
        <a:xfrm>
          <a:off x="0" y="0"/>
          <a:ext cx="0" cy="0"/>
          <a:chOff x="0" y="0"/>
          <a:chExt cx="0" cy="0"/>
        </a:xfrm>
      </p:grpSpPr>
      <p:sp>
        <p:nvSpPr>
          <p:cNvPr id="45" name="Google Shape;45;p8"/>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lt1"/>
                </a:solidFill>
                <a:latin typeface="Rubik"/>
                <a:ea typeface="Rubik"/>
                <a:cs typeface="Rubik"/>
                <a:sym typeface="Rubik"/>
              </a:defRPr>
            </a:lvl1pPr>
            <a:lvl2pPr lvl="1" rtl="0" algn="r">
              <a:buNone/>
              <a:defRPr sz="800">
                <a:solidFill>
                  <a:schemeClr val="lt1"/>
                </a:solidFill>
                <a:latin typeface="Rubik"/>
                <a:ea typeface="Rubik"/>
                <a:cs typeface="Rubik"/>
                <a:sym typeface="Rubik"/>
              </a:defRPr>
            </a:lvl2pPr>
            <a:lvl3pPr lvl="2" rtl="0" algn="r">
              <a:buNone/>
              <a:defRPr sz="800">
                <a:solidFill>
                  <a:schemeClr val="lt1"/>
                </a:solidFill>
                <a:latin typeface="Rubik"/>
                <a:ea typeface="Rubik"/>
                <a:cs typeface="Rubik"/>
                <a:sym typeface="Rubik"/>
              </a:defRPr>
            </a:lvl3pPr>
            <a:lvl4pPr lvl="3" rtl="0" algn="r">
              <a:buNone/>
              <a:defRPr sz="800">
                <a:solidFill>
                  <a:schemeClr val="lt1"/>
                </a:solidFill>
                <a:latin typeface="Rubik"/>
                <a:ea typeface="Rubik"/>
                <a:cs typeface="Rubik"/>
                <a:sym typeface="Rubik"/>
              </a:defRPr>
            </a:lvl4pPr>
            <a:lvl5pPr lvl="4" rtl="0" algn="r">
              <a:buNone/>
              <a:defRPr sz="800">
                <a:solidFill>
                  <a:schemeClr val="lt1"/>
                </a:solidFill>
                <a:latin typeface="Rubik"/>
                <a:ea typeface="Rubik"/>
                <a:cs typeface="Rubik"/>
                <a:sym typeface="Rubik"/>
              </a:defRPr>
            </a:lvl5pPr>
            <a:lvl6pPr lvl="5" rtl="0" algn="r">
              <a:buNone/>
              <a:defRPr sz="800">
                <a:solidFill>
                  <a:schemeClr val="lt1"/>
                </a:solidFill>
                <a:latin typeface="Rubik"/>
                <a:ea typeface="Rubik"/>
                <a:cs typeface="Rubik"/>
                <a:sym typeface="Rubik"/>
              </a:defRPr>
            </a:lvl6pPr>
            <a:lvl7pPr lvl="6" rtl="0" algn="r">
              <a:buNone/>
              <a:defRPr sz="800">
                <a:solidFill>
                  <a:schemeClr val="lt1"/>
                </a:solidFill>
                <a:latin typeface="Rubik"/>
                <a:ea typeface="Rubik"/>
                <a:cs typeface="Rubik"/>
                <a:sym typeface="Rubik"/>
              </a:defRPr>
            </a:lvl7pPr>
            <a:lvl8pPr lvl="7" rtl="0" algn="r">
              <a:buNone/>
              <a:defRPr sz="800">
                <a:solidFill>
                  <a:schemeClr val="lt1"/>
                </a:solidFill>
                <a:latin typeface="Rubik"/>
                <a:ea typeface="Rubik"/>
                <a:cs typeface="Rubik"/>
                <a:sym typeface="Rubik"/>
              </a:defRPr>
            </a:lvl8pPr>
            <a:lvl9pPr lvl="8" rtl="0" algn="r">
              <a:buNone/>
              <a:defRPr sz="800">
                <a:solidFill>
                  <a:schemeClr val="lt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sp>
        <p:nvSpPr>
          <p:cNvPr id="46" name="Google Shape;46;p8"/>
          <p:cNvSpPr txBox="1"/>
          <p:nvPr>
            <p:ph type="title"/>
          </p:nvPr>
        </p:nvSpPr>
        <p:spPr>
          <a:xfrm>
            <a:off x="507224" y="1557275"/>
            <a:ext cx="3227400" cy="3105900"/>
          </a:xfrm>
          <a:prstGeom prst="rect">
            <a:avLst/>
          </a:prstGeom>
        </p:spPr>
        <p:txBody>
          <a:bodyPr anchorCtr="0" anchor="ctr" bIns="0" lIns="0" spcFirstLastPara="1" rIns="0" wrap="square" tIns="0">
            <a:noAutofit/>
          </a:bodyPr>
          <a:lstStyle>
            <a:lvl1pPr lvl="0" rtl="0">
              <a:spcBef>
                <a:spcPts val="0"/>
              </a:spcBef>
              <a:spcAft>
                <a:spcPts val="0"/>
              </a:spcAft>
              <a:buClr>
                <a:srgbClr val="183544"/>
              </a:buClr>
              <a:buSzPts val="4000"/>
              <a:buNone/>
              <a:defRPr sz="4000">
                <a:solidFill>
                  <a:srgbClr val="183544"/>
                </a:solidFill>
              </a:defRPr>
            </a:lvl1pPr>
            <a:lvl2pPr lvl="1" rtl="0">
              <a:spcBef>
                <a:spcPts val="0"/>
              </a:spcBef>
              <a:spcAft>
                <a:spcPts val="0"/>
              </a:spcAft>
              <a:buSzPts val="3800"/>
              <a:buNone/>
              <a:defRPr sz="3800"/>
            </a:lvl2pPr>
            <a:lvl3pPr lvl="2" rtl="0">
              <a:spcBef>
                <a:spcPts val="0"/>
              </a:spcBef>
              <a:spcAft>
                <a:spcPts val="0"/>
              </a:spcAft>
              <a:buSzPts val="3800"/>
              <a:buNone/>
              <a:defRPr sz="3800"/>
            </a:lvl3pPr>
            <a:lvl4pPr lvl="3" rtl="0">
              <a:spcBef>
                <a:spcPts val="0"/>
              </a:spcBef>
              <a:spcAft>
                <a:spcPts val="0"/>
              </a:spcAft>
              <a:buSzPts val="3800"/>
              <a:buNone/>
              <a:defRPr sz="3800"/>
            </a:lvl4pPr>
            <a:lvl5pPr lvl="4" rtl="0">
              <a:spcBef>
                <a:spcPts val="0"/>
              </a:spcBef>
              <a:spcAft>
                <a:spcPts val="0"/>
              </a:spcAft>
              <a:buSzPts val="3800"/>
              <a:buNone/>
              <a:defRPr sz="3800"/>
            </a:lvl5pPr>
            <a:lvl6pPr lvl="5" rtl="0">
              <a:spcBef>
                <a:spcPts val="0"/>
              </a:spcBef>
              <a:spcAft>
                <a:spcPts val="0"/>
              </a:spcAft>
              <a:buSzPts val="3800"/>
              <a:buNone/>
              <a:defRPr sz="3800"/>
            </a:lvl6pPr>
            <a:lvl7pPr lvl="6" rtl="0">
              <a:spcBef>
                <a:spcPts val="0"/>
              </a:spcBef>
              <a:spcAft>
                <a:spcPts val="0"/>
              </a:spcAft>
              <a:buSzPts val="3800"/>
              <a:buNone/>
              <a:defRPr sz="3800"/>
            </a:lvl7pPr>
            <a:lvl8pPr lvl="7" rtl="0">
              <a:spcBef>
                <a:spcPts val="0"/>
              </a:spcBef>
              <a:spcAft>
                <a:spcPts val="0"/>
              </a:spcAft>
              <a:buSzPts val="3800"/>
              <a:buNone/>
              <a:defRPr sz="3800"/>
            </a:lvl8pPr>
            <a:lvl9pPr lvl="8" rtl="0">
              <a:spcBef>
                <a:spcPts val="0"/>
              </a:spcBef>
              <a:spcAft>
                <a:spcPts val="0"/>
              </a:spcAft>
              <a:buSzPts val="3800"/>
              <a:buNone/>
              <a:defRPr sz="3800"/>
            </a:lvl9pPr>
          </a:lstStyle>
          <a:p/>
        </p:txBody>
      </p:sp>
      <p:sp>
        <p:nvSpPr>
          <p:cNvPr id="47" name="Google Shape;47;p8"/>
          <p:cNvSpPr txBox="1"/>
          <p:nvPr>
            <p:ph idx="2" type="title"/>
          </p:nvPr>
        </p:nvSpPr>
        <p:spPr>
          <a:xfrm>
            <a:off x="507230" y="1170695"/>
            <a:ext cx="6765300" cy="254700"/>
          </a:xfrm>
          <a:prstGeom prst="rect">
            <a:avLst/>
          </a:prstGeom>
        </p:spPr>
        <p:txBody>
          <a:bodyPr anchorCtr="0" anchor="t" bIns="0" lIns="0" spcFirstLastPara="1" rIns="0" wrap="square" tIns="0">
            <a:noAutofit/>
          </a:bodyPr>
          <a:lstStyle>
            <a:lvl1pPr lvl="0" rtl="0">
              <a:spcBef>
                <a:spcPts val="0"/>
              </a:spcBef>
              <a:spcAft>
                <a:spcPts val="0"/>
              </a:spcAft>
              <a:buClr>
                <a:srgbClr val="FEC41B"/>
              </a:buClr>
              <a:buSzPts val="2000"/>
              <a:buNone/>
              <a:defRPr b="0" sz="2000">
                <a:solidFill>
                  <a:srgbClr val="FEC41B"/>
                </a:solidFill>
              </a:defRPr>
            </a:lvl1pPr>
            <a:lvl2pPr lvl="1" rtl="0">
              <a:spcBef>
                <a:spcPts val="0"/>
              </a:spcBef>
              <a:spcAft>
                <a:spcPts val="0"/>
              </a:spcAft>
              <a:buClr>
                <a:srgbClr val="FEC41B"/>
              </a:buClr>
              <a:buSzPts val="2000"/>
              <a:buNone/>
              <a:defRPr sz="2000">
                <a:solidFill>
                  <a:srgbClr val="FEC41B"/>
                </a:solidFill>
              </a:defRPr>
            </a:lvl2pPr>
            <a:lvl3pPr lvl="2" rtl="0">
              <a:spcBef>
                <a:spcPts val="0"/>
              </a:spcBef>
              <a:spcAft>
                <a:spcPts val="0"/>
              </a:spcAft>
              <a:buClr>
                <a:srgbClr val="FEC41B"/>
              </a:buClr>
              <a:buSzPts val="2000"/>
              <a:buNone/>
              <a:defRPr sz="2000">
                <a:solidFill>
                  <a:srgbClr val="FEC41B"/>
                </a:solidFill>
              </a:defRPr>
            </a:lvl3pPr>
            <a:lvl4pPr lvl="3" rtl="0">
              <a:spcBef>
                <a:spcPts val="0"/>
              </a:spcBef>
              <a:spcAft>
                <a:spcPts val="0"/>
              </a:spcAft>
              <a:buClr>
                <a:srgbClr val="FEC41B"/>
              </a:buClr>
              <a:buSzPts val="2000"/>
              <a:buNone/>
              <a:defRPr sz="2000">
                <a:solidFill>
                  <a:srgbClr val="FEC41B"/>
                </a:solidFill>
              </a:defRPr>
            </a:lvl4pPr>
            <a:lvl5pPr lvl="4" rtl="0">
              <a:spcBef>
                <a:spcPts val="0"/>
              </a:spcBef>
              <a:spcAft>
                <a:spcPts val="0"/>
              </a:spcAft>
              <a:buClr>
                <a:srgbClr val="FEC41B"/>
              </a:buClr>
              <a:buSzPts val="2000"/>
              <a:buNone/>
              <a:defRPr sz="2000">
                <a:solidFill>
                  <a:srgbClr val="FEC41B"/>
                </a:solidFill>
              </a:defRPr>
            </a:lvl5pPr>
            <a:lvl6pPr lvl="5" rtl="0">
              <a:spcBef>
                <a:spcPts val="0"/>
              </a:spcBef>
              <a:spcAft>
                <a:spcPts val="0"/>
              </a:spcAft>
              <a:buClr>
                <a:srgbClr val="FEC41B"/>
              </a:buClr>
              <a:buSzPts val="2000"/>
              <a:buNone/>
              <a:defRPr sz="2000">
                <a:solidFill>
                  <a:srgbClr val="FEC41B"/>
                </a:solidFill>
              </a:defRPr>
            </a:lvl6pPr>
            <a:lvl7pPr lvl="6" rtl="0">
              <a:spcBef>
                <a:spcPts val="0"/>
              </a:spcBef>
              <a:spcAft>
                <a:spcPts val="0"/>
              </a:spcAft>
              <a:buClr>
                <a:srgbClr val="FEC41B"/>
              </a:buClr>
              <a:buSzPts val="2000"/>
              <a:buNone/>
              <a:defRPr sz="2000">
                <a:solidFill>
                  <a:srgbClr val="FEC41B"/>
                </a:solidFill>
              </a:defRPr>
            </a:lvl7pPr>
            <a:lvl8pPr lvl="7" rtl="0">
              <a:spcBef>
                <a:spcPts val="0"/>
              </a:spcBef>
              <a:spcAft>
                <a:spcPts val="0"/>
              </a:spcAft>
              <a:buClr>
                <a:srgbClr val="FEC41B"/>
              </a:buClr>
              <a:buSzPts val="2000"/>
              <a:buNone/>
              <a:defRPr sz="2000">
                <a:solidFill>
                  <a:srgbClr val="FEC41B"/>
                </a:solidFill>
              </a:defRPr>
            </a:lvl8pPr>
            <a:lvl9pPr lvl="8" rtl="0">
              <a:spcBef>
                <a:spcPts val="0"/>
              </a:spcBef>
              <a:spcAft>
                <a:spcPts val="0"/>
              </a:spcAft>
              <a:buClr>
                <a:srgbClr val="FEC41B"/>
              </a:buClr>
              <a:buSzPts val="2000"/>
              <a:buNone/>
              <a:defRPr sz="2000">
                <a:solidFill>
                  <a:srgbClr val="FEC41B"/>
                </a:solidFill>
              </a:defRPr>
            </a:lvl9pPr>
          </a:lstStyle>
          <a:p/>
        </p:txBody>
      </p:sp>
      <p:grpSp>
        <p:nvGrpSpPr>
          <p:cNvPr id="48" name="Google Shape;48;p8"/>
          <p:cNvGrpSpPr/>
          <p:nvPr/>
        </p:nvGrpSpPr>
        <p:grpSpPr>
          <a:xfrm>
            <a:off x="507415" y="992993"/>
            <a:ext cx="595567" cy="45826"/>
            <a:chOff x="4580561" y="2589004"/>
            <a:chExt cx="1064464" cy="25200"/>
          </a:xfrm>
        </p:grpSpPr>
        <p:sp>
          <p:nvSpPr>
            <p:cNvPr id="49" name="Google Shape;49;p8"/>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50" name="Google Shape;50;p8"/>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pic>
        <p:nvPicPr>
          <p:cNvPr id="51" name="Google Shape;51;p8"/>
          <p:cNvPicPr preferRelativeResize="0"/>
          <p:nvPr/>
        </p:nvPicPr>
        <p:blipFill>
          <a:blip r:embed="rId2">
            <a:alphaModFix/>
          </a:blip>
          <a:stretch>
            <a:fillRect/>
          </a:stretch>
        </p:blipFill>
        <p:spPr>
          <a:xfrm>
            <a:off x="7620012" y="4610650"/>
            <a:ext cx="1103976" cy="2422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C">
  <p:cSld name="SECTION_HEADER_1">
    <p:bg>
      <p:bgPr>
        <a:gradFill>
          <a:gsLst>
            <a:gs pos="0">
              <a:srgbClr val="295C75"/>
            </a:gs>
            <a:gs pos="100000">
              <a:srgbClr val="091013"/>
            </a:gs>
          </a:gsLst>
          <a:path path="circle">
            <a:fillToRect b="50%" l="50%" r="50%" t="50%"/>
          </a:path>
          <a:tileRect/>
        </a:gradFill>
      </p:bgPr>
    </p:bg>
    <p:spTree>
      <p:nvGrpSpPr>
        <p:cNvPr id="52" name="Shape 52"/>
        <p:cNvGrpSpPr/>
        <p:nvPr/>
      </p:nvGrpSpPr>
      <p:grpSpPr>
        <a:xfrm>
          <a:off x="0" y="0"/>
          <a:ext cx="0" cy="0"/>
          <a:chOff x="0" y="0"/>
          <a:chExt cx="0" cy="0"/>
        </a:xfrm>
      </p:grpSpPr>
      <p:sp>
        <p:nvSpPr>
          <p:cNvPr id="53" name="Google Shape;53;p9"/>
          <p:cNvSpPr txBox="1"/>
          <p:nvPr/>
        </p:nvSpPr>
        <p:spPr>
          <a:xfrm>
            <a:off x="356400" y="1170000"/>
            <a:ext cx="46284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sz="2000">
                <a:solidFill>
                  <a:schemeClr val="lt1"/>
                </a:solidFill>
                <a:latin typeface="Rubik"/>
                <a:ea typeface="Rubik"/>
                <a:cs typeface="Rubik"/>
                <a:sym typeface="Rubik"/>
              </a:rPr>
              <a:t>Table of Contents</a:t>
            </a:r>
            <a:endParaRPr b="1" sz="2000">
              <a:solidFill>
                <a:schemeClr val="lt1"/>
              </a:solidFill>
              <a:latin typeface="Rubik"/>
              <a:ea typeface="Rubik"/>
              <a:cs typeface="Rubik"/>
              <a:sym typeface="Rubik"/>
            </a:endParaRPr>
          </a:p>
        </p:txBody>
      </p:sp>
      <p:sp>
        <p:nvSpPr>
          <p:cNvPr id="54" name="Google Shape;54;p9"/>
          <p:cNvSpPr/>
          <p:nvPr/>
        </p:nvSpPr>
        <p:spPr>
          <a:xfrm>
            <a:off x="0" y="0"/>
            <a:ext cx="9144000" cy="861000"/>
          </a:xfrm>
          <a:prstGeom prst="rect">
            <a:avLst/>
          </a:prstGeom>
          <a:solidFill>
            <a:srgbClr val="000000">
              <a:alpha val="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 name="Google Shape;55;p9"/>
          <p:cNvPicPr preferRelativeResize="0"/>
          <p:nvPr/>
        </p:nvPicPr>
        <p:blipFill rotWithShape="1">
          <a:blip r:embed="rId2">
            <a:alphaModFix/>
          </a:blip>
          <a:srcRect b="0" l="475" r="475" t="0"/>
          <a:stretch/>
        </p:blipFill>
        <p:spPr>
          <a:xfrm>
            <a:off x="210450" y="233698"/>
            <a:ext cx="1794028" cy="393600"/>
          </a:xfrm>
          <a:prstGeom prst="rect">
            <a:avLst/>
          </a:prstGeom>
          <a:noFill/>
          <a:ln>
            <a:noFill/>
          </a:ln>
        </p:spPr>
      </p:pic>
      <p:grpSp>
        <p:nvGrpSpPr>
          <p:cNvPr id="56" name="Google Shape;56;p9"/>
          <p:cNvGrpSpPr/>
          <p:nvPr/>
        </p:nvGrpSpPr>
        <p:grpSpPr>
          <a:xfrm>
            <a:off x="354817" y="993006"/>
            <a:ext cx="745763" cy="45826"/>
            <a:chOff x="4580561" y="2589004"/>
            <a:chExt cx="1064464" cy="25200"/>
          </a:xfrm>
        </p:grpSpPr>
        <p:sp>
          <p:nvSpPr>
            <p:cNvPr id="57" name="Google Shape;57;p9"/>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58" name="Google Shape;58;p9"/>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59" name="Google Shape;59;p9"/>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lt1"/>
                </a:solidFill>
                <a:latin typeface="Rubik"/>
                <a:ea typeface="Rubik"/>
                <a:cs typeface="Rubik"/>
                <a:sym typeface="Rubik"/>
              </a:defRPr>
            </a:lvl1pPr>
            <a:lvl2pPr lvl="1" rtl="0" algn="r">
              <a:buNone/>
              <a:defRPr sz="800">
                <a:solidFill>
                  <a:schemeClr val="lt1"/>
                </a:solidFill>
                <a:latin typeface="Rubik"/>
                <a:ea typeface="Rubik"/>
                <a:cs typeface="Rubik"/>
                <a:sym typeface="Rubik"/>
              </a:defRPr>
            </a:lvl2pPr>
            <a:lvl3pPr lvl="2" rtl="0" algn="r">
              <a:buNone/>
              <a:defRPr sz="800">
                <a:solidFill>
                  <a:schemeClr val="lt1"/>
                </a:solidFill>
                <a:latin typeface="Rubik"/>
                <a:ea typeface="Rubik"/>
                <a:cs typeface="Rubik"/>
                <a:sym typeface="Rubik"/>
              </a:defRPr>
            </a:lvl3pPr>
            <a:lvl4pPr lvl="3" rtl="0" algn="r">
              <a:buNone/>
              <a:defRPr sz="800">
                <a:solidFill>
                  <a:schemeClr val="lt1"/>
                </a:solidFill>
                <a:latin typeface="Rubik"/>
                <a:ea typeface="Rubik"/>
                <a:cs typeface="Rubik"/>
                <a:sym typeface="Rubik"/>
              </a:defRPr>
            </a:lvl4pPr>
            <a:lvl5pPr lvl="4" rtl="0" algn="r">
              <a:buNone/>
              <a:defRPr sz="800">
                <a:solidFill>
                  <a:schemeClr val="lt1"/>
                </a:solidFill>
                <a:latin typeface="Rubik"/>
                <a:ea typeface="Rubik"/>
                <a:cs typeface="Rubik"/>
                <a:sym typeface="Rubik"/>
              </a:defRPr>
            </a:lvl5pPr>
            <a:lvl6pPr lvl="5" rtl="0" algn="r">
              <a:buNone/>
              <a:defRPr sz="800">
                <a:solidFill>
                  <a:schemeClr val="lt1"/>
                </a:solidFill>
                <a:latin typeface="Rubik"/>
                <a:ea typeface="Rubik"/>
                <a:cs typeface="Rubik"/>
                <a:sym typeface="Rubik"/>
              </a:defRPr>
            </a:lvl6pPr>
            <a:lvl7pPr lvl="6" rtl="0" algn="r">
              <a:buNone/>
              <a:defRPr sz="800">
                <a:solidFill>
                  <a:schemeClr val="lt1"/>
                </a:solidFill>
                <a:latin typeface="Rubik"/>
                <a:ea typeface="Rubik"/>
                <a:cs typeface="Rubik"/>
                <a:sym typeface="Rubik"/>
              </a:defRPr>
            </a:lvl7pPr>
            <a:lvl8pPr lvl="7" rtl="0" algn="r">
              <a:buNone/>
              <a:defRPr sz="800">
                <a:solidFill>
                  <a:schemeClr val="lt1"/>
                </a:solidFill>
                <a:latin typeface="Rubik"/>
                <a:ea typeface="Rubik"/>
                <a:cs typeface="Rubik"/>
                <a:sym typeface="Rubik"/>
              </a:defRPr>
            </a:lvl8pPr>
            <a:lvl9pPr lvl="8" rtl="0" algn="r">
              <a:buNone/>
              <a:defRPr sz="800">
                <a:solidFill>
                  <a:schemeClr val="lt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C 1">
  <p:cSld name="SECTION_HEADER_1_1">
    <p:bg>
      <p:bgPr>
        <a:solidFill>
          <a:schemeClr val="lt1"/>
        </a:solidFill>
      </p:bgPr>
    </p:bg>
    <p:spTree>
      <p:nvGrpSpPr>
        <p:cNvPr id="60" name="Shape 60"/>
        <p:cNvGrpSpPr/>
        <p:nvPr/>
      </p:nvGrpSpPr>
      <p:grpSpPr>
        <a:xfrm>
          <a:off x="0" y="0"/>
          <a:ext cx="0" cy="0"/>
          <a:chOff x="0" y="0"/>
          <a:chExt cx="0" cy="0"/>
        </a:xfrm>
      </p:grpSpPr>
      <p:sp>
        <p:nvSpPr>
          <p:cNvPr id="61" name="Google Shape;61;p10"/>
          <p:cNvSpPr txBox="1"/>
          <p:nvPr/>
        </p:nvSpPr>
        <p:spPr>
          <a:xfrm>
            <a:off x="356400" y="1170000"/>
            <a:ext cx="46284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sz="2000">
                <a:solidFill>
                  <a:srgbClr val="183544"/>
                </a:solidFill>
                <a:latin typeface="Rubik"/>
                <a:ea typeface="Rubik"/>
                <a:cs typeface="Rubik"/>
                <a:sym typeface="Rubik"/>
              </a:rPr>
              <a:t>Table of Contents</a:t>
            </a:r>
            <a:endParaRPr b="1" sz="2000">
              <a:solidFill>
                <a:srgbClr val="183544"/>
              </a:solidFill>
              <a:latin typeface="Rubik"/>
              <a:ea typeface="Rubik"/>
              <a:cs typeface="Rubik"/>
              <a:sym typeface="Rubik"/>
            </a:endParaRPr>
          </a:p>
        </p:txBody>
      </p:sp>
      <p:sp>
        <p:nvSpPr>
          <p:cNvPr id="62" name="Google Shape;62;p10"/>
          <p:cNvSpPr/>
          <p:nvPr/>
        </p:nvSpPr>
        <p:spPr>
          <a:xfrm>
            <a:off x="0" y="0"/>
            <a:ext cx="9144000" cy="861000"/>
          </a:xfrm>
          <a:prstGeom prst="rect">
            <a:avLst/>
          </a:prstGeom>
          <a:solidFill>
            <a:srgbClr val="000000">
              <a:alpha val="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10"/>
          <p:cNvGrpSpPr/>
          <p:nvPr/>
        </p:nvGrpSpPr>
        <p:grpSpPr>
          <a:xfrm>
            <a:off x="354817" y="993006"/>
            <a:ext cx="745763" cy="45826"/>
            <a:chOff x="4580561" y="2589004"/>
            <a:chExt cx="1064464" cy="25200"/>
          </a:xfrm>
        </p:grpSpPr>
        <p:sp>
          <p:nvSpPr>
            <p:cNvPr id="64" name="Google Shape;64;p10"/>
            <p:cNvSpPr/>
            <p:nvPr/>
          </p:nvSpPr>
          <p:spPr>
            <a:xfrm rot="-5400000">
              <a:off x="5366325" y="2335504"/>
              <a:ext cx="25200" cy="5322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65" name="Google Shape;65;p10"/>
            <p:cNvSpPr/>
            <p:nvPr/>
          </p:nvSpPr>
          <p:spPr>
            <a:xfrm rot="-5400000">
              <a:off x="4836311" y="2333254"/>
              <a:ext cx="25200" cy="536700"/>
            </a:xfrm>
            <a:prstGeom prst="rect">
              <a:avLst/>
            </a:prstGeom>
            <a:solidFill>
              <a:srgbClr val="FEC4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66" name="Google Shape;66;p10"/>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lvl1pPr lvl="0" rtl="0" algn="r">
              <a:buNone/>
              <a:defRPr sz="800">
                <a:solidFill>
                  <a:schemeClr val="lt1"/>
                </a:solidFill>
                <a:latin typeface="Rubik"/>
                <a:ea typeface="Rubik"/>
                <a:cs typeface="Rubik"/>
                <a:sym typeface="Rubik"/>
              </a:defRPr>
            </a:lvl1pPr>
            <a:lvl2pPr lvl="1" rtl="0" algn="r">
              <a:buNone/>
              <a:defRPr sz="800">
                <a:solidFill>
                  <a:schemeClr val="lt1"/>
                </a:solidFill>
                <a:latin typeface="Rubik"/>
                <a:ea typeface="Rubik"/>
                <a:cs typeface="Rubik"/>
                <a:sym typeface="Rubik"/>
              </a:defRPr>
            </a:lvl2pPr>
            <a:lvl3pPr lvl="2" rtl="0" algn="r">
              <a:buNone/>
              <a:defRPr sz="800">
                <a:solidFill>
                  <a:schemeClr val="lt1"/>
                </a:solidFill>
                <a:latin typeface="Rubik"/>
                <a:ea typeface="Rubik"/>
                <a:cs typeface="Rubik"/>
                <a:sym typeface="Rubik"/>
              </a:defRPr>
            </a:lvl3pPr>
            <a:lvl4pPr lvl="3" rtl="0" algn="r">
              <a:buNone/>
              <a:defRPr sz="800">
                <a:solidFill>
                  <a:schemeClr val="lt1"/>
                </a:solidFill>
                <a:latin typeface="Rubik"/>
                <a:ea typeface="Rubik"/>
                <a:cs typeface="Rubik"/>
                <a:sym typeface="Rubik"/>
              </a:defRPr>
            </a:lvl4pPr>
            <a:lvl5pPr lvl="4" rtl="0" algn="r">
              <a:buNone/>
              <a:defRPr sz="800">
                <a:solidFill>
                  <a:schemeClr val="lt1"/>
                </a:solidFill>
                <a:latin typeface="Rubik"/>
                <a:ea typeface="Rubik"/>
                <a:cs typeface="Rubik"/>
                <a:sym typeface="Rubik"/>
              </a:defRPr>
            </a:lvl5pPr>
            <a:lvl6pPr lvl="5" rtl="0" algn="r">
              <a:buNone/>
              <a:defRPr sz="800">
                <a:solidFill>
                  <a:schemeClr val="lt1"/>
                </a:solidFill>
                <a:latin typeface="Rubik"/>
                <a:ea typeface="Rubik"/>
                <a:cs typeface="Rubik"/>
                <a:sym typeface="Rubik"/>
              </a:defRPr>
            </a:lvl6pPr>
            <a:lvl7pPr lvl="6" rtl="0" algn="r">
              <a:buNone/>
              <a:defRPr sz="800">
                <a:solidFill>
                  <a:schemeClr val="lt1"/>
                </a:solidFill>
                <a:latin typeface="Rubik"/>
                <a:ea typeface="Rubik"/>
                <a:cs typeface="Rubik"/>
                <a:sym typeface="Rubik"/>
              </a:defRPr>
            </a:lvl7pPr>
            <a:lvl8pPr lvl="7" rtl="0" algn="r">
              <a:buNone/>
              <a:defRPr sz="800">
                <a:solidFill>
                  <a:schemeClr val="lt1"/>
                </a:solidFill>
                <a:latin typeface="Rubik"/>
                <a:ea typeface="Rubik"/>
                <a:cs typeface="Rubik"/>
                <a:sym typeface="Rubik"/>
              </a:defRPr>
            </a:lvl8pPr>
            <a:lvl9pPr lvl="8" rtl="0" algn="r">
              <a:buNone/>
              <a:defRPr sz="800">
                <a:solidFill>
                  <a:schemeClr val="lt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pic>
        <p:nvPicPr>
          <p:cNvPr id="67" name="Google Shape;67;p10"/>
          <p:cNvPicPr preferRelativeResize="0"/>
          <p:nvPr/>
        </p:nvPicPr>
        <p:blipFill>
          <a:blip r:embed="rId2">
            <a:alphaModFix/>
          </a:blip>
          <a:stretch>
            <a:fillRect/>
          </a:stretch>
        </p:blipFill>
        <p:spPr>
          <a:xfrm>
            <a:off x="210462" y="309400"/>
            <a:ext cx="1103976" cy="2422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43" Type="http://schemas.openxmlformats.org/officeDocument/2006/relationships/theme" Target="../theme/theme2.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rgbClr val="183544"/>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1500"/>
              <a:buFont typeface="Rubik"/>
              <a:buNone/>
              <a:defRPr b="1" sz="1500">
                <a:solidFill>
                  <a:schemeClr val="lt1"/>
                </a:solidFill>
                <a:latin typeface="Rubik"/>
                <a:ea typeface="Rubik"/>
                <a:cs typeface="Rubik"/>
                <a:sym typeface="Rubik"/>
              </a:defRPr>
            </a:lvl1pPr>
            <a:lvl2pPr lvl="1">
              <a:spcBef>
                <a:spcPts val="0"/>
              </a:spcBef>
              <a:spcAft>
                <a:spcPts val="0"/>
              </a:spcAft>
              <a:buClr>
                <a:schemeClr val="lt1"/>
              </a:buClr>
              <a:buSzPts val="2800"/>
              <a:buFont typeface="Rubik"/>
              <a:buNone/>
              <a:defRPr sz="2800">
                <a:solidFill>
                  <a:schemeClr val="lt1"/>
                </a:solidFill>
                <a:latin typeface="Rubik"/>
                <a:ea typeface="Rubik"/>
                <a:cs typeface="Rubik"/>
                <a:sym typeface="Rubik"/>
              </a:defRPr>
            </a:lvl2pPr>
            <a:lvl3pPr lvl="2">
              <a:spcBef>
                <a:spcPts val="0"/>
              </a:spcBef>
              <a:spcAft>
                <a:spcPts val="0"/>
              </a:spcAft>
              <a:buClr>
                <a:schemeClr val="lt1"/>
              </a:buClr>
              <a:buSzPts val="2800"/>
              <a:buFont typeface="Rubik"/>
              <a:buNone/>
              <a:defRPr sz="2800">
                <a:solidFill>
                  <a:schemeClr val="lt1"/>
                </a:solidFill>
                <a:latin typeface="Rubik"/>
                <a:ea typeface="Rubik"/>
                <a:cs typeface="Rubik"/>
                <a:sym typeface="Rubik"/>
              </a:defRPr>
            </a:lvl3pPr>
            <a:lvl4pPr lvl="3">
              <a:spcBef>
                <a:spcPts val="0"/>
              </a:spcBef>
              <a:spcAft>
                <a:spcPts val="0"/>
              </a:spcAft>
              <a:buClr>
                <a:schemeClr val="lt1"/>
              </a:buClr>
              <a:buSzPts val="2800"/>
              <a:buFont typeface="Rubik"/>
              <a:buNone/>
              <a:defRPr sz="2800">
                <a:solidFill>
                  <a:schemeClr val="lt1"/>
                </a:solidFill>
                <a:latin typeface="Rubik"/>
                <a:ea typeface="Rubik"/>
                <a:cs typeface="Rubik"/>
                <a:sym typeface="Rubik"/>
              </a:defRPr>
            </a:lvl4pPr>
            <a:lvl5pPr lvl="4">
              <a:spcBef>
                <a:spcPts val="0"/>
              </a:spcBef>
              <a:spcAft>
                <a:spcPts val="0"/>
              </a:spcAft>
              <a:buClr>
                <a:schemeClr val="lt1"/>
              </a:buClr>
              <a:buSzPts val="2800"/>
              <a:buFont typeface="Rubik"/>
              <a:buNone/>
              <a:defRPr sz="2800">
                <a:solidFill>
                  <a:schemeClr val="lt1"/>
                </a:solidFill>
                <a:latin typeface="Rubik"/>
                <a:ea typeface="Rubik"/>
                <a:cs typeface="Rubik"/>
                <a:sym typeface="Rubik"/>
              </a:defRPr>
            </a:lvl5pPr>
            <a:lvl6pPr lvl="5">
              <a:spcBef>
                <a:spcPts val="0"/>
              </a:spcBef>
              <a:spcAft>
                <a:spcPts val="0"/>
              </a:spcAft>
              <a:buClr>
                <a:schemeClr val="lt1"/>
              </a:buClr>
              <a:buSzPts val="2800"/>
              <a:buFont typeface="Rubik"/>
              <a:buNone/>
              <a:defRPr sz="2800">
                <a:solidFill>
                  <a:schemeClr val="lt1"/>
                </a:solidFill>
                <a:latin typeface="Rubik"/>
                <a:ea typeface="Rubik"/>
                <a:cs typeface="Rubik"/>
                <a:sym typeface="Rubik"/>
              </a:defRPr>
            </a:lvl6pPr>
            <a:lvl7pPr lvl="6">
              <a:spcBef>
                <a:spcPts val="0"/>
              </a:spcBef>
              <a:spcAft>
                <a:spcPts val="0"/>
              </a:spcAft>
              <a:buClr>
                <a:schemeClr val="lt1"/>
              </a:buClr>
              <a:buSzPts val="2800"/>
              <a:buFont typeface="Rubik"/>
              <a:buNone/>
              <a:defRPr sz="2800">
                <a:solidFill>
                  <a:schemeClr val="lt1"/>
                </a:solidFill>
                <a:latin typeface="Rubik"/>
                <a:ea typeface="Rubik"/>
                <a:cs typeface="Rubik"/>
                <a:sym typeface="Rubik"/>
              </a:defRPr>
            </a:lvl7pPr>
            <a:lvl8pPr lvl="7">
              <a:spcBef>
                <a:spcPts val="0"/>
              </a:spcBef>
              <a:spcAft>
                <a:spcPts val="0"/>
              </a:spcAft>
              <a:buClr>
                <a:schemeClr val="lt1"/>
              </a:buClr>
              <a:buSzPts val="2800"/>
              <a:buFont typeface="Rubik"/>
              <a:buNone/>
              <a:defRPr sz="2800">
                <a:solidFill>
                  <a:schemeClr val="lt1"/>
                </a:solidFill>
                <a:latin typeface="Rubik"/>
                <a:ea typeface="Rubik"/>
                <a:cs typeface="Rubik"/>
                <a:sym typeface="Rubik"/>
              </a:defRPr>
            </a:lvl8pPr>
            <a:lvl9pPr lvl="8">
              <a:spcBef>
                <a:spcPts val="0"/>
              </a:spcBef>
              <a:spcAft>
                <a:spcPts val="0"/>
              </a:spcAft>
              <a:buClr>
                <a:schemeClr val="lt1"/>
              </a:buClr>
              <a:buSzPts val="2800"/>
              <a:buFont typeface="Rubik"/>
              <a:buNone/>
              <a:defRPr sz="2800">
                <a:solidFill>
                  <a:schemeClr val="lt1"/>
                </a:solidFill>
                <a:latin typeface="Rubik"/>
                <a:ea typeface="Rubik"/>
                <a:cs typeface="Rubik"/>
                <a:sym typeface="Rubik"/>
              </a:defRPr>
            </a:lvl9pPr>
          </a:lstStyle>
          <a:p/>
        </p:txBody>
      </p:sp>
      <p:sp>
        <p:nvSpPr>
          <p:cNvPr id="7" name="Google Shape;7;p1"/>
          <p:cNvSpPr txBox="1"/>
          <p:nvPr>
            <p:ph idx="1" type="body"/>
          </p:nvPr>
        </p:nvSpPr>
        <p:spPr>
          <a:xfrm>
            <a:off x="311700" y="923875"/>
            <a:ext cx="8520600" cy="3416400"/>
          </a:xfrm>
          <a:prstGeom prst="rect">
            <a:avLst/>
          </a:prstGeom>
          <a:noFill/>
          <a:ln>
            <a:noFill/>
          </a:ln>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1"/>
              </a:buClr>
              <a:buSzPts val="1200"/>
              <a:buFont typeface="Rubik"/>
              <a:buChar char="●"/>
              <a:defRPr sz="1200">
                <a:solidFill>
                  <a:schemeClr val="lt1"/>
                </a:solidFill>
                <a:latin typeface="Rubik"/>
                <a:ea typeface="Rubik"/>
                <a:cs typeface="Rubik"/>
                <a:sym typeface="Rubik"/>
              </a:defRPr>
            </a:lvl1pPr>
            <a:lvl2pPr indent="-304800" lvl="1" marL="914400">
              <a:lnSpc>
                <a:spcPct val="115000"/>
              </a:lnSpc>
              <a:spcBef>
                <a:spcPts val="1600"/>
              </a:spcBef>
              <a:spcAft>
                <a:spcPts val="0"/>
              </a:spcAft>
              <a:buClr>
                <a:schemeClr val="lt1"/>
              </a:buClr>
              <a:buSzPts val="1200"/>
              <a:buFont typeface="Rubik"/>
              <a:buChar char="○"/>
              <a:defRPr sz="1200">
                <a:solidFill>
                  <a:schemeClr val="lt1"/>
                </a:solidFill>
                <a:latin typeface="Rubik"/>
                <a:ea typeface="Rubik"/>
                <a:cs typeface="Rubik"/>
                <a:sym typeface="Rubik"/>
              </a:defRPr>
            </a:lvl2pPr>
            <a:lvl3pPr indent="-304800" lvl="2" marL="1371600">
              <a:lnSpc>
                <a:spcPct val="115000"/>
              </a:lnSpc>
              <a:spcBef>
                <a:spcPts val="1600"/>
              </a:spcBef>
              <a:spcAft>
                <a:spcPts val="0"/>
              </a:spcAft>
              <a:buClr>
                <a:schemeClr val="lt1"/>
              </a:buClr>
              <a:buSzPts val="1200"/>
              <a:buFont typeface="Rubik"/>
              <a:buChar char="■"/>
              <a:defRPr sz="1200">
                <a:solidFill>
                  <a:schemeClr val="lt1"/>
                </a:solidFill>
                <a:latin typeface="Rubik"/>
                <a:ea typeface="Rubik"/>
                <a:cs typeface="Rubik"/>
                <a:sym typeface="Rubik"/>
              </a:defRPr>
            </a:lvl3pPr>
            <a:lvl4pPr indent="-304800" lvl="3" marL="1828800">
              <a:lnSpc>
                <a:spcPct val="115000"/>
              </a:lnSpc>
              <a:spcBef>
                <a:spcPts val="1600"/>
              </a:spcBef>
              <a:spcAft>
                <a:spcPts val="0"/>
              </a:spcAft>
              <a:buClr>
                <a:schemeClr val="lt1"/>
              </a:buClr>
              <a:buSzPts val="1200"/>
              <a:buFont typeface="Rubik"/>
              <a:buChar char="●"/>
              <a:defRPr sz="1200">
                <a:solidFill>
                  <a:schemeClr val="lt1"/>
                </a:solidFill>
                <a:latin typeface="Rubik"/>
                <a:ea typeface="Rubik"/>
                <a:cs typeface="Rubik"/>
                <a:sym typeface="Rubik"/>
              </a:defRPr>
            </a:lvl4pPr>
            <a:lvl5pPr indent="-304800" lvl="4" marL="2286000">
              <a:lnSpc>
                <a:spcPct val="115000"/>
              </a:lnSpc>
              <a:spcBef>
                <a:spcPts val="1600"/>
              </a:spcBef>
              <a:spcAft>
                <a:spcPts val="0"/>
              </a:spcAft>
              <a:buClr>
                <a:schemeClr val="lt1"/>
              </a:buClr>
              <a:buSzPts val="1200"/>
              <a:buFont typeface="Rubik"/>
              <a:buChar char="○"/>
              <a:defRPr sz="1200">
                <a:solidFill>
                  <a:schemeClr val="lt1"/>
                </a:solidFill>
                <a:latin typeface="Rubik"/>
                <a:ea typeface="Rubik"/>
                <a:cs typeface="Rubik"/>
                <a:sym typeface="Rubik"/>
              </a:defRPr>
            </a:lvl5pPr>
            <a:lvl6pPr indent="-304800" lvl="5" marL="2743200">
              <a:lnSpc>
                <a:spcPct val="115000"/>
              </a:lnSpc>
              <a:spcBef>
                <a:spcPts val="1600"/>
              </a:spcBef>
              <a:spcAft>
                <a:spcPts val="0"/>
              </a:spcAft>
              <a:buClr>
                <a:schemeClr val="lt1"/>
              </a:buClr>
              <a:buSzPts val="1200"/>
              <a:buFont typeface="Rubik"/>
              <a:buChar char="■"/>
              <a:defRPr sz="1200">
                <a:solidFill>
                  <a:schemeClr val="lt1"/>
                </a:solidFill>
                <a:latin typeface="Rubik"/>
                <a:ea typeface="Rubik"/>
                <a:cs typeface="Rubik"/>
                <a:sym typeface="Rubik"/>
              </a:defRPr>
            </a:lvl6pPr>
            <a:lvl7pPr indent="-304800" lvl="6" marL="3200400">
              <a:lnSpc>
                <a:spcPct val="115000"/>
              </a:lnSpc>
              <a:spcBef>
                <a:spcPts val="1600"/>
              </a:spcBef>
              <a:spcAft>
                <a:spcPts val="0"/>
              </a:spcAft>
              <a:buClr>
                <a:schemeClr val="lt1"/>
              </a:buClr>
              <a:buSzPts val="1200"/>
              <a:buFont typeface="Rubik"/>
              <a:buChar char="●"/>
              <a:defRPr sz="1200">
                <a:solidFill>
                  <a:schemeClr val="lt1"/>
                </a:solidFill>
                <a:latin typeface="Rubik"/>
                <a:ea typeface="Rubik"/>
                <a:cs typeface="Rubik"/>
                <a:sym typeface="Rubik"/>
              </a:defRPr>
            </a:lvl7pPr>
            <a:lvl8pPr indent="-304800" lvl="7" marL="3657600">
              <a:lnSpc>
                <a:spcPct val="115000"/>
              </a:lnSpc>
              <a:spcBef>
                <a:spcPts val="1600"/>
              </a:spcBef>
              <a:spcAft>
                <a:spcPts val="0"/>
              </a:spcAft>
              <a:buClr>
                <a:schemeClr val="lt1"/>
              </a:buClr>
              <a:buSzPts val="1200"/>
              <a:buFont typeface="Rubik"/>
              <a:buChar char="○"/>
              <a:defRPr sz="1200">
                <a:solidFill>
                  <a:schemeClr val="lt1"/>
                </a:solidFill>
                <a:latin typeface="Rubik"/>
                <a:ea typeface="Rubik"/>
                <a:cs typeface="Rubik"/>
                <a:sym typeface="Rubik"/>
              </a:defRPr>
            </a:lvl8pPr>
            <a:lvl9pPr indent="-304800" lvl="8" marL="4114800">
              <a:lnSpc>
                <a:spcPct val="115000"/>
              </a:lnSpc>
              <a:spcBef>
                <a:spcPts val="1600"/>
              </a:spcBef>
              <a:spcAft>
                <a:spcPts val="1600"/>
              </a:spcAft>
              <a:buClr>
                <a:schemeClr val="lt1"/>
              </a:buClr>
              <a:buSzPts val="1200"/>
              <a:buFont typeface="Rubik"/>
              <a:buChar char="■"/>
              <a:defRPr sz="1200">
                <a:solidFill>
                  <a:schemeClr val="lt1"/>
                </a:solidFill>
                <a:latin typeface="Rubik"/>
                <a:ea typeface="Rubik"/>
                <a:cs typeface="Rubik"/>
                <a:sym typeface="Rubik"/>
              </a:defRPr>
            </a:lvl9pPr>
          </a:lstStyle>
          <a:p/>
        </p:txBody>
      </p:sp>
      <p:sp>
        <p:nvSpPr>
          <p:cNvPr id="8" name="Google Shape;8;p1"/>
          <p:cNvSpPr txBox="1"/>
          <p:nvPr>
            <p:ph idx="12" type="sldNum"/>
          </p:nvPr>
        </p:nvSpPr>
        <p:spPr>
          <a:xfrm>
            <a:off x="8472458" y="91217"/>
            <a:ext cx="548700" cy="393600"/>
          </a:xfrm>
          <a:prstGeom prst="rect">
            <a:avLst/>
          </a:prstGeom>
          <a:noFill/>
          <a:ln>
            <a:noFill/>
          </a:ln>
        </p:spPr>
        <p:txBody>
          <a:bodyPr anchorCtr="0" anchor="ctr" bIns="91425" lIns="91425" spcFirstLastPara="1" rIns="91425" wrap="square" tIns="91425">
            <a:noAutofit/>
          </a:bodyPr>
          <a:lstStyle>
            <a:lvl1pPr lvl="0" algn="r">
              <a:buNone/>
              <a:defRPr sz="800">
                <a:solidFill>
                  <a:schemeClr val="lt1"/>
                </a:solidFill>
                <a:latin typeface="Rubik"/>
                <a:ea typeface="Rubik"/>
                <a:cs typeface="Rubik"/>
                <a:sym typeface="Rubik"/>
              </a:defRPr>
            </a:lvl1pPr>
            <a:lvl2pPr lvl="1" algn="r">
              <a:buNone/>
              <a:defRPr sz="800">
                <a:solidFill>
                  <a:schemeClr val="lt1"/>
                </a:solidFill>
                <a:latin typeface="Rubik"/>
                <a:ea typeface="Rubik"/>
                <a:cs typeface="Rubik"/>
                <a:sym typeface="Rubik"/>
              </a:defRPr>
            </a:lvl2pPr>
            <a:lvl3pPr lvl="2" algn="r">
              <a:buNone/>
              <a:defRPr sz="800">
                <a:solidFill>
                  <a:schemeClr val="lt1"/>
                </a:solidFill>
                <a:latin typeface="Rubik"/>
                <a:ea typeface="Rubik"/>
                <a:cs typeface="Rubik"/>
                <a:sym typeface="Rubik"/>
              </a:defRPr>
            </a:lvl3pPr>
            <a:lvl4pPr lvl="3" algn="r">
              <a:buNone/>
              <a:defRPr sz="800">
                <a:solidFill>
                  <a:schemeClr val="lt1"/>
                </a:solidFill>
                <a:latin typeface="Rubik"/>
                <a:ea typeface="Rubik"/>
                <a:cs typeface="Rubik"/>
                <a:sym typeface="Rubik"/>
              </a:defRPr>
            </a:lvl4pPr>
            <a:lvl5pPr lvl="4" algn="r">
              <a:buNone/>
              <a:defRPr sz="800">
                <a:solidFill>
                  <a:schemeClr val="lt1"/>
                </a:solidFill>
                <a:latin typeface="Rubik"/>
                <a:ea typeface="Rubik"/>
                <a:cs typeface="Rubik"/>
                <a:sym typeface="Rubik"/>
              </a:defRPr>
            </a:lvl5pPr>
            <a:lvl6pPr lvl="5" algn="r">
              <a:buNone/>
              <a:defRPr sz="800">
                <a:solidFill>
                  <a:schemeClr val="lt1"/>
                </a:solidFill>
                <a:latin typeface="Rubik"/>
                <a:ea typeface="Rubik"/>
                <a:cs typeface="Rubik"/>
                <a:sym typeface="Rubik"/>
              </a:defRPr>
            </a:lvl6pPr>
            <a:lvl7pPr lvl="6" algn="r">
              <a:buNone/>
              <a:defRPr sz="800">
                <a:solidFill>
                  <a:schemeClr val="lt1"/>
                </a:solidFill>
                <a:latin typeface="Rubik"/>
                <a:ea typeface="Rubik"/>
                <a:cs typeface="Rubik"/>
                <a:sym typeface="Rubik"/>
              </a:defRPr>
            </a:lvl7pPr>
            <a:lvl8pPr lvl="7" algn="r">
              <a:buNone/>
              <a:defRPr sz="800">
                <a:solidFill>
                  <a:schemeClr val="lt1"/>
                </a:solidFill>
                <a:latin typeface="Rubik"/>
                <a:ea typeface="Rubik"/>
                <a:cs typeface="Rubik"/>
                <a:sym typeface="Rubik"/>
              </a:defRPr>
            </a:lvl8pPr>
            <a:lvl9pPr lvl="8" algn="r">
              <a:buNone/>
              <a:defRPr sz="800">
                <a:solidFill>
                  <a:schemeClr val="lt1"/>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24.png"/><Relationship Id="rId5"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37.png"/><Relationship Id="rId5" Type="http://schemas.openxmlformats.org/officeDocument/2006/relationships/image" Target="../media/image49.png"/><Relationship Id="rId6"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40.png"/><Relationship Id="rId5" Type="http://schemas.openxmlformats.org/officeDocument/2006/relationships/image" Target="../media/image36.png"/><Relationship Id="rId6"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4.xml"/><Relationship Id="rId3" Type="http://schemas.openxmlformats.org/officeDocument/2006/relationships/image" Target="../media/image42.png"/><Relationship Id="rId4" Type="http://schemas.openxmlformats.org/officeDocument/2006/relationships/image" Target="../media/image50.png"/><Relationship Id="rId5" Type="http://schemas.openxmlformats.org/officeDocument/2006/relationships/image" Target="../media/image46.png"/><Relationship Id="rId6" Type="http://schemas.openxmlformats.org/officeDocument/2006/relationships/image" Target="../media/image25.png"/><Relationship Id="rId7"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38.png"/><Relationship Id="rId5" Type="http://schemas.openxmlformats.org/officeDocument/2006/relationships/image" Target="../media/image51.png"/><Relationship Id="rId6" Type="http://schemas.openxmlformats.org/officeDocument/2006/relationships/image" Target="../media/image5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7.xml"/><Relationship Id="rId3" Type="http://schemas.openxmlformats.org/officeDocument/2006/relationships/image" Target="../media/image31.jpg"/><Relationship Id="rId4" Type="http://schemas.openxmlformats.org/officeDocument/2006/relationships/image" Target="../media/image32.jpg"/><Relationship Id="rId5"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8.xml"/><Relationship Id="rId3" Type="http://schemas.openxmlformats.org/officeDocument/2006/relationships/image" Target="../media/image44.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9.xml"/><Relationship Id="rId3" Type="http://schemas.openxmlformats.org/officeDocument/2006/relationships/image" Target="../media/image55.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1.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2.xml"/><Relationship Id="rId3" Type="http://schemas.openxmlformats.org/officeDocument/2006/relationships/image" Target="../media/image45.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54.jpg"/><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17.png"/><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xml"/><Relationship Id="rId3" Type="http://schemas.openxmlformats.org/officeDocument/2006/relationships/image" Target="../media/image13.jpg"/><Relationship Id="rId4" Type="http://schemas.openxmlformats.org/officeDocument/2006/relationships/image" Target="../media/image58.png"/><Relationship Id="rId9" Type="http://schemas.openxmlformats.org/officeDocument/2006/relationships/image" Target="../media/image23.jpg"/><Relationship Id="rId5" Type="http://schemas.openxmlformats.org/officeDocument/2006/relationships/image" Target="../media/image16.jpg"/><Relationship Id="rId6" Type="http://schemas.openxmlformats.org/officeDocument/2006/relationships/image" Target="../media/image12.jpg"/><Relationship Id="rId7" Type="http://schemas.openxmlformats.org/officeDocument/2006/relationships/image" Target="../media/image14.jpg"/><Relationship Id="rId8" Type="http://schemas.openxmlformats.org/officeDocument/2006/relationships/image" Target="../media/image19.jpg"/><Relationship Id="rId10"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24.png"/><Relationship Id="rId6"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44"/>
          <p:cNvSpPr txBox="1"/>
          <p:nvPr>
            <p:ph type="ctrTitle"/>
          </p:nvPr>
        </p:nvSpPr>
        <p:spPr>
          <a:xfrm>
            <a:off x="463375" y="2571750"/>
            <a:ext cx="7919400" cy="771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GB">
                <a:solidFill>
                  <a:srgbClr val="183544"/>
                </a:solidFill>
              </a:rPr>
              <a:t>Facility Renewal Projects</a:t>
            </a:r>
            <a:r>
              <a:rPr b="0" lang="en-GB" sz="3600">
                <a:solidFill>
                  <a:srgbClr val="183544"/>
                </a:solidFill>
              </a:rPr>
              <a:t> </a:t>
            </a:r>
            <a:endParaRPr b="0" sz="3600">
              <a:solidFill>
                <a:srgbClr val="183544"/>
              </a:solidFill>
            </a:endParaRPr>
          </a:p>
          <a:p>
            <a:pPr indent="0" lvl="0" marL="0" rtl="0" algn="l">
              <a:lnSpc>
                <a:spcPct val="115000"/>
              </a:lnSpc>
              <a:spcBef>
                <a:spcPts val="0"/>
              </a:spcBef>
              <a:spcAft>
                <a:spcPts val="0"/>
              </a:spcAft>
              <a:buNone/>
            </a:pPr>
            <a:r>
              <a:rPr b="0" lang="en-GB" sz="2500">
                <a:solidFill>
                  <a:srgbClr val="183544"/>
                </a:solidFill>
              </a:rPr>
              <a:t>Lewis County Jail &amp; Department of Health Buildings</a:t>
            </a:r>
            <a:endParaRPr b="0" sz="2500">
              <a:solidFill>
                <a:srgbClr val="183544"/>
              </a:solidFill>
            </a:endParaRPr>
          </a:p>
          <a:p>
            <a:pPr indent="0" lvl="0" marL="0" rtl="0" algn="l">
              <a:lnSpc>
                <a:spcPct val="115000"/>
              </a:lnSpc>
              <a:spcBef>
                <a:spcPts val="0"/>
              </a:spcBef>
              <a:spcAft>
                <a:spcPts val="0"/>
              </a:spcAft>
              <a:buNone/>
            </a:pPr>
            <a:r>
              <a:rPr b="0" lang="en-GB" sz="1400">
                <a:solidFill>
                  <a:srgbClr val="183544"/>
                </a:solidFill>
              </a:rPr>
              <a:t>July 19, 2022</a:t>
            </a:r>
            <a:endParaRPr b="0" sz="1400">
              <a:solidFill>
                <a:srgbClr val="183544"/>
              </a:solidFill>
            </a:endParaRPr>
          </a:p>
          <a:p>
            <a:pPr indent="0" lvl="0" marL="0" rtl="0" algn="l">
              <a:spcBef>
                <a:spcPts val="0"/>
              </a:spcBef>
              <a:spcAft>
                <a:spcPts val="0"/>
              </a:spcAft>
              <a:buNone/>
            </a:pPr>
            <a:r>
              <a:t/>
            </a:r>
            <a:endParaRPr b="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53"/>
          <p:cNvSpPr txBox="1"/>
          <p:nvPr>
            <p:ph idx="1" type="subTitle"/>
          </p:nvPr>
        </p:nvSpPr>
        <p:spPr>
          <a:xfrm>
            <a:off x="381000" y="299359"/>
            <a:ext cx="6821700" cy="621300"/>
          </a:xfrm>
          <a:prstGeom prst="rect">
            <a:avLst/>
          </a:prstGeom>
          <a:noFill/>
          <a:ln>
            <a:noFill/>
          </a:ln>
        </p:spPr>
        <p:txBody>
          <a:bodyPr anchorCtr="0" anchor="t" bIns="0" lIns="0" spcFirstLastPara="1" rIns="0" wrap="square" tIns="91425">
            <a:noAutofit/>
          </a:bodyPr>
          <a:lstStyle/>
          <a:p>
            <a:pPr indent="0" lvl="0" marL="0" rtl="0" algn="l">
              <a:lnSpc>
                <a:spcPct val="115000"/>
              </a:lnSpc>
              <a:spcBef>
                <a:spcPts val="0"/>
              </a:spcBef>
              <a:spcAft>
                <a:spcPts val="0"/>
              </a:spcAft>
              <a:buSzPts val="2000"/>
              <a:buNone/>
            </a:pPr>
            <a:r>
              <a:rPr b="0" lang="en-GB" sz="1900">
                <a:solidFill>
                  <a:srgbClr val="41728A"/>
                </a:solidFill>
              </a:rPr>
              <a:t>Facility Overview - Health Building</a:t>
            </a:r>
            <a:endParaRPr b="0" sz="1900">
              <a:solidFill>
                <a:srgbClr val="41728A"/>
              </a:solidFill>
            </a:endParaRPr>
          </a:p>
        </p:txBody>
      </p:sp>
      <p:pic>
        <p:nvPicPr>
          <p:cNvPr id="582" name="Google Shape;582;p53"/>
          <p:cNvPicPr preferRelativeResize="0"/>
          <p:nvPr/>
        </p:nvPicPr>
        <p:blipFill>
          <a:blip r:embed="rId3">
            <a:alphaModFix/>
          </a:blip>
          <a:stretch>
            <a:fillRect/>
          </a:stretch>
        </p:blipFill>
        <p:spPr>
          <a:xfrm>
            <a:off x="1977963" y="982496"/>
            <a:ext cx="6119967" cy="2203179"/>
          </a:xfrm>
          <a:prstGeom prst="rect">
            <a:avLst/>
          </a:prstGeom>
          <a:noFill/>
          <a:ln>
            <a:noFill/>
          </a:ln>
        </p:spPr>
      </p:pic>
      <p:sp>
        <p:nvSpPr>
          <p:cNvPr id="583" name="Google Shape;583;p53"/>
          <p:cNvSpPr txBox="1"/>
          <p:nvPr/>
        </p:nvSpPr>
        <p:spPr>
          <a:xfrm>
            <a:off x="652988" y="1110475"/>
            <a:ext cx="1225200" cy="659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GB" sz="800">
                <a:latin typeface="Rubik"/>
                <a:ea typeface="Rubik"/>
                <a:cs typeface="Rubik"/>
                <a:sym typeface="Rubik"/>
              </a:rPr>
              <a:t>Boiler Plant</a:t>
            </a:r>
            <a:endParaRPr b="1" sz="800">
              <a:latin typeface="Rubik"/>
              <a:ea typeface="Rubik"/>
              <a:cs typeface="Rubik"/>
              <a:sym typeface="Rubik"/>
            </a:endParaRPr>
          </a:p>
          <a:p>
            <a:pPr indent="0" lvl="0" marL="0" rtl="0" algn="r">
              <a:spcBef>
                <a:spcPts val="0"/>
              </a:spcBef>
              <a:spcAft>
                <a:spcPts val="0"/>
              </a:spcAft>
              <a:buNone/>
            </a:pPr>
            <a:r>
              <a:rPr lang="en-GB" sz="800">
                <a:latin typeface="Rubik"/>
                <a:ea typeface="Rubik"/>
                <a:cs typeface="Rubik"/>
                <a:sym typeface="Rubik"/>
              </a:rPr>
              <a:t>Low efficiency atmospheric boiler</a:t>
            </a:r>
            <a:endParaRPr sz="800">
              <a:latin typeface="Rubik"/>
              <a:ea typeface="Rubik"/>
              <a:cs typeface="Rubik"/>
              <a:sym typeface="Rubik"/>
            </a:endParaRPr>
          </a:p>
          <a:p>
            <a:pPr indent="0" lvl="0" marL="0" rtl="0" algn="r">
              <a:spcBef>
                <a:spcPts val="0"/>
              </a:spcBef>
              <a:spcAft>
                <a:spcPts val="0"/>
              </a:spcAft>
              <a:buNone/>
            </a:pPr>
            <a:r>
              <a:rPr lang="en-GB" sz="800">
                <a:latin typeface="Rubik"/>
                <a:ea typeface="Rubik"/>
                <a:cs typeface="Rubik"/>
                <a:sym typeface="Rubik"/>
              </a:rPr>
              <a:t>No redundancy</a:t>
            </a:r>
            <a:endParaRPr sz="800">
              <a:latin typeface="Rubik"/>
              <a:ea typeface="Rubik"/>
              <a:cs typeface="Rubik"/>
              <a:sym typeface="Rubik"/>
            </a:endParaRPr>
          </a:p>
        </p:txBody>
      </p:sp>
      <p:pic>
        <p:nvPicPr>
          <p:cNvPr id="584" name="Google Shape;584;p53"/>
          <p:cNvPicPr preferRelativeResize="0"/>
          <p:nvPr/>
        </p:nvPicPr>
        <p:blipFill rotWithShape="1">
          <a:blip r:embed="rId4">
            <a:alphaModFix/>
          </a:blip>
          <a:srcRect b="80449" l="2830" r="2499" t="9658"/>
          <a:stretch/>
        </p:blipFill>
        <p:spPr>
          <a:xfrm>
            <a:off x="3021913" y="982475"/>
            <a:ext cx="5076050" cy="221775"/>
          </a:xfrm>
          <a:prstGeom prst="rect">
            <a:avLst/>
          </a:prstGeom>
          <a:noFill/>
          <a:ln>
            <a:noFill/>
          </a:ln>
        </p:spPr>
      </p:pic>
      <p:cxnSp>
        <p:nvCxnSpPr>
          <p:cNvPr id="585" name="Google Shape;585;p53"/>
          <p:cNvCxnSpPr/>
          <p:nvPr/>
        </p:nvCxnSpPr>
        <p:spPr>
          <a:xfrm rot="10800000">
            <a:off x="1878138" y="1338663"/>
            <a:ext cx="468300" cy="0"/>
          </a:xfrm>
          <a:prstGeom prst="straightConnector1">
            <a:avLst/>
          </a:prstGeom>
          <a:noFill/>
          <a:ln cap="flat" cmpd="sng" w="9525">
            <a:solidFill>
              <a:schemeClr val="dk1"/>
            </a:solidFill>
            <a:prstDash val="solid"/>
            <a:round/>
            <a:headEnd len="med" w="med" type="oval"/>
            <a:tailEnd len="med" w="med" type="oval"/>
          </a:ln>
        </p:spPr>
      </p:cxnSp>
      <p:pic>
        <p:nvPicPr>
          <p:cNvPr id="586" name="Google Shape;586;p53"/>
          <p:cNvPicPr preferRelativeResize="0"/>
          <p:nvPr/>
        </p:nvPicPr>
        <p:blipFill rotWithShape="1">
          <a:blip r:embed="rId4">
            <a:alphaModFix/>
          </a:blip>
          <a:srcRect b="80449" l="2830" r="2499" t="9658"/>
          <a:stretch/>
        </p:blipFill>
        <p:spPr>
          <a:xfrm>
            <a:off x="2469912" y="2963900"/>
            <a:ext cx="5628050" cy="221775"/>
          </a:xfrm>
          <a:prstGeom prst="rect">
            <a:avLst/>
          </a:prstGeom>
          <a:noFill/>
          <a:ln>
            <a:noFill/>
          </a:ln>
        </p:spPr>
      </p:pic>
      <p:pic>
        <p:nvPicPr>
          <p:cNvPr id="587" name="Google Shape;587;p53"/>
          <p:cNvPicPr preferRelativeResize="0"/>
          <p:nvPr/>
        </p:nvPicPr>
        <p:blipFill rotWithShape="1">
          <a:blip r:embed="rId4">
            <a:alphaModFix/>
          </a:blip>
          <a:srcRect b="80449" l="2830" r="2499" t="9658"/>
          <a:stretch/>
        </p:blipFill>
        <p:spPr>
          <a:xfrm>
            <a:off x="7836863" y="1204250"/>
            <a:ext cx="261076" cy="1759651"/>
          </a:xfrm>
          <a:prstGeom prst="rect">
            <a:avLst/>
          </a:prstGeom>
          <a:noFill/>
          <a:ln>
            <a:noFill/>
          </a:ln>
        </p:spPr>
      </p:pic>
      <p:cxnSp>
        <p:nvCxnSpPr>
          <p:cNvPr id="588" name="Google Shape;588;p53"/>
          <p:cNvCxnSpPr/>
          <p:nvPr/>
        </p:nvCxnSpPr>
        <p:spPr>
          <a:xfrm rot="10800000">
            <a:off x="1823112" y="3074625"/>
            <a:ext cx="561000" cy="300"/>
          </a:xfrm>
          <a:prstGeom prst="straightConnector1">
            <a:avLst/>
          </a:prstGeom>
          <a:noFill/>
          <a:ln cap="flat" cmpd="sng" w="9525">
            <a:solidFill>
              <a:schemeClr val="dk1"/>
            </a:solidFill>
            <a:prstDash val="solid"/>
            <a:round/>
            <a:headEnd len="med" w="med" type="oval"/>
            <a:tailEnd len="med" w="med" type="oval"/>
          </a:ln>
        </p:spPr>
      </p:cxnSp>
      <p:sp>
        <p:nvSpPr>
          <p:cNvPr id="589" name="Google Shape;589;p53"/>
          <p:cNvSpPr txBox="1"/>
          <p:nvPr/>
        </p:nvSpPr>
        <p:spPr>
          <a:xfrm>
            <a:off x="652988" y="2899075"/>
            <a:ext cx="1225200" cy="442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GB" sz="800">
                <a:latin typeface="Rubik"/>
                <a:ea typeface="Rubik"/>
                <a:cs typeface="Rubik"/>
                <a:sym typeface="Rubik"/>
              </a:rPr>
              <a:t>Hot Water Radiators</a:t>
            </a:r>
            <a:endParaRPr b="1" sz="800">
              <a:latin typeface="Rubik"/>
              <a:ea typeface="Rubik"/>
              <a:cs typeface="Rubik"/>
              <a:sym typeface="Rubik"/>
            </a:endParaRPr>
          </a:p>
          <a:p>
            <a:pPr indent="0" lvl="0" marL="0" rtl="0" algn="r">
              <a:spcBef>
                <a:spcPts val="0"/>
              </a:spcBef>
              <a:spcAft>
                <a:spcPts val="0"/>
              </a:spcAft>
              <a:buNone/>
            </a:pPr>
            <a:r>
              <a:rPr lang="en-GB" sz="800">
                <a:latin typeface="Rubik"/>
                <a:ea typeface="Rubik"/>
                <a:cs typeface="Rubik"/>
                <a:sym typeface="Rubik"/>
              </a:rPr>
              <a:t>Perimeter heat only</a:t>
            </a:r>
            <a:endParaRPr sz="800">
              <a:latin typeface="Rubik"/>
              <a:ea typeface="Rubik"/>
              <a:cs typeface="Rubik"/>
              <a:sym typeface="Rubik"/>
            </a:endParaRPr>
          </a:p>
        </p:txBody>
      </p:sp>
      <p:sp>
        <p:nvSpPr>
          <p:cNvPr id="590" name="Google Shape;590;p53"/>
          <p:cNvSpPr/>
          <p:nvPr/>
        </p:nvSpPr>
        <p:spPr>
          <a:xfrm>
            <a:off x="3664438" y="3103500"/>
            <a:ext cx="205200" cy="82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53"/>
          <p:cNvSpPr/>
          <p:nvPr/>
        </p:nvSpPr>
        <p:spPr>
          <a:xfrm>
            <a:off x="4597888" y="3103500"/>
            <a:ext cx="205200" cy="82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53"/>
          <p:cNvSpPr/>
          <p:nvPr/>
        </p:nvSpPr>
        <p:spPr>
          <a:xfrm>
            <a:off x="5307488" y="3103500"/>
            <a:ext cx="205200" cy="82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53"/>
          <p:cNvSpPr/>
          <p:nvPr/>
        </p:nvSpPr>
        <p:spPr>
          <a:xfrm>
            <a:off x="5745638" y="3103500"/>
            <a:ext cx="205200" cy="82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53"/>
          <p:cNvSpPr/>
          <p:nvPr/>
        </p:nvSpPr>
        <p:spPr>
          <a:xfrm>
            <a:off x="6240938" y="3103500"/>
            <a:ext cx="205200" cy="82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53"/>
          <p:cNvSpPr/>
          <p:nvPr/>
        </p:nvSpPr>
        <p:spPr>
          <a:xfrm>
            <a:off x="6893388" y="3103500"/>
            <a:ext cx="205200" cy="82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53"/>
          <p:cNvSpPr/>
          <p:nvPr/>
        </p:nvSpPr>
        <p:spPr>
          <a:xfrm>
            <a:off x="7383938" y="3103500"/>
            <a:ext cx="205200" cy="82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53"/>
          <p:cNvSpPr/>
          <p:nvPr/>
        </p:nvSpPr>
        <p:spPr>
          <a:xfrm>
            <a:off x="3893088" y="982475"/>
            <a:ext cx="205200" cy="82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53"/>
          <p:cNvSpPr/>
          <p:nvPr/>
        </p:nvSpPr>
        <p:spPr>
          <a:xfrm>
            <a:off x="4602688" y="982475"/>
            <a:ext cx="205200" cy="82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53"/>
          <p:cNvSpPr/>
          <p:nvPr/>
        </p:nvSpPr>
        <p:spPr>
          <a:xfrm>
            <a:off x="5536138" y="982475"/>
            <a:ext cx="205200" cy="82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53"/>
          <p:cNvSpPr/>
          <p:nvPr/>
        </p:nvSpPr>
        <p:spPr>
          <a:xfrm>
            <a:off x="6240938" y="982475"/>
            <a:ext cx="205200" cy="82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53"/>
          <p:cNvSpPr/>
          <p:nvPr/>
        </p:nvSpPr>
        <p:spPr>
          <a:xfrm>
            <a:off x="6893388" y="982475"/>
            <a:ext cx="205200" cy="82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53"/>
          <p:cNvSpPr/>
          <p:nvPr/>
        </p:nvSpPr>
        <p:spPr>
          <a:xfrm>
            <a:off x="3183488" y="982475"/>
            <a:ext cx="205200" cy="82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03" name="Google Shape;603;p53"/>
          <p:cNvCxnSpPr/>
          <p:nvPr/>
        </p:nvCxnSpPr>
        <p:spPr>
          <a:xfrm>
            <a:off x="4700487" y="3103500"/>
            <a:ext cx="0" cy="300000"/>
          </a:xfrm>
          <a:prstGeom prst="straightConnector1">
            <a:avLst/>
          </a:prstGeom>
          <a:noFill/>
          <a:ln cap="flat" cmpd="sng" w="9525">
            <a:solidFill>
              <a:schemeClr val="dk1"/>
            </a:solidFill>
            <a:prstDash val="solid"/>
            <a:round/>
            <a:headEnd len="med" w="med" type="oval"/>
            <a:tailEnd len="med" w="med" type="oval"/>
          </a:ln>
        </p:spPr>
      </p:cxnSp>
      <p:sp>
        <p:nvSpPr>
          <p:cNvPr id="604" name="Google Shape;604;p53"/>
          <p:cNvSpPr txBox="1"/>
          <p:nvPr/>
        </p:nvSpPr>
        <p:spPr>
          <a:xfrm>
            <a:off x="4092688" y="3341275"/>
            <a:ext cx="1225200" cy="442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GB" sz="800">
                <a:latin typeface="Rubik"/>
                <a:ea typeface="Rubik"/>
                <a:cs typeface="Rubik"/>
                <a:sym typeface="Rubik"/>
              </a:rPr>
              <a:t>Window AC Units</a:t>
            </a:r>
            <a:endParaRPr sz="800">
              <a:latin typeface="Rubik"/>
              <a:ea typeface="Rubik"/>
              <a:cs typeface="Rubik"/>
              <a:sym typeface="Rubik"/>
            </a:endParaRPr>
          </a:p>
        </p:txBody>
      </p:sp>
      <p:sp>
        <p:nvSpPr>
          <p:cNvPr id="605" name="Google Shape;605;p53"/>
          <p:cNvSpPr txBox="1"/>
          <p:nvPr/>
        </p:nvSpPr>
        <p:spPr>
          <a:xfrm>
            <a:off x="464825" y="4283475"/>
            <a:ext cx="7821300" cy="44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latin typeface="Rubik"/>
                <a:ea typeface="Rubik"/>
                <a:cs typeface="Rubik"/>
                <a:sym typeface="Rubik"/>
              </a:rPr>
              <a:t>No ventilation. No central cooling. No controls. </a:t>
            </a:r>
            <a:endParaRPr b="1">
              <a:latin typeface="Rubik"/>
              <a:ea typeface="Rubik"/>
              <a:cs typeface="Rubik"/>
              <a:sym typeface="Rubik"/>
            </a:endParaRPr>
          </a:p>
          <a:p>
            <a:pPr indent="0" lvl="0" marL="0" rtl="0" algn="ctr">
              <a:spcBef>
                <a:spcPts val="0"/>
              </a:spcBef>
              <a:spcAft>
                <a:spcPts val="0"/>
              </a:spcAft>
              <a:buNone/>
            </a:pPr>
            <a:r>
              <a:rPr b="1" lang="en-GB">
                <a:latin typeface="Rubik"/>
                <a:ea typeface="Rubik"/>
                <a:cs typeface="Rubik"/>
                <a:sym typeface="Rubik"/>
              </a:rPr>
              <a:t>Does not meet code. Comfort issues. Excessive energy use. Asbestos.  </a:t>
            </a:r>
            <a:endParaRPr>
              <a:latin typeface="Rubik"/>
              <a:ea typeface="Rubik"/>
              <a:cs typeface="Rubik"/>
              <a:sym typeface="Rubik"/>
            </a:endParaRPr>
          </a:p>
        </p:txBody>
      </p:sp>
      <p:sp>
        <p:nvSpPr>
          <p:cNvPr id="606" name="Google Shape;606;p53"/>
          <p:cNvSpPr txBox="1"/>
          <p:nvPr/>
        </p:nvSpPr>
        <p:spPr>
          <a:xfrm>
            <a:off x="381000" y="3865500"/>
            <a:ext cx="4434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a:solidFill>
                  <a:schemeClr val="accent3"/>
                </a:solidFill>
                <a:latin typeface="Rubik"/>
                <a:ea typeface="Rubik"/>
                <a:cs typeface="Rubik"/>
                <a:sym typeface="Rubik"/>
              </a:rPr>
              <a:t>Major Deficiencies</a:t>
            </a:r>
            <a:endParaRPr sz="2000">
              <a:solidFill>
                <a:schemeClr val="accent3"/>
              </a:solidFill>
              <a:latin typeface="Rubik"/>
              <a:ea typeface="Rubik"/>
              <a:cs typeface="Rubik"/>
              <a:sym typeface="Rubik"/>
            </a:endParaRPr>
          </a:p>
        </p:txBody>
      </p:sp>
      <p:pic>
        <p:nvPicPr>
          <p:cNvPr id="607" name="Google Shape;607;p53"/>
          <p:cNvPicPr preferRelativeResize="0"/>
          <p:nvPr/>
        </p:nvPicPr>
        <p:blipFill rotWithShape="1">
          <a:blip r:embed="rId5">
            <a:alphaModFix/>
          </a:blip>
          <a:srcRect b="-7596" l="0" r="0" t="0"/>
          <a:stretch/>
        </p:blipFill>
        <p:spPr>
          <a:xfrm>
            <a:off x="8417551" y="4547975"/>
            <a:ext cx="510675" cy="488499"/>
          </a:xfrm>
          <a:prstGeom prst="rect">
            <a:avLst/>
          </a:prstGeom>
          <a:noFill/>
          <a:ln>
            <a:noFill/>
          </a:ln>
        </p:spPr>
      </p:pic>
      <p:sp>
        <p:nvSpPr>
          <p:cNvPr id="608" name="Google Shape;608;p53"/>
          <p:cNvSpPr/>
          <p:nvPr/>
        </p:nvSpPr>
        <p:spPr>
          <a:xfrm rot="-5400000">
            <a:off x="7954263" y="2503425"/>
            <a:ext cx="205200" cy="82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54"/>
          <p:cNvSpPr txBox="1"/>
          <p:nvPr>
            <p:ph type="ctrTitle"/>
          </p:nvPr>
        </p:nvSpPr>
        <p:spPr>
          <a:xfrm>
            <a:off x="1148475" y="1019525"/>
            <a:ext cx="7919400" cy="771300"/>
          </a:xfrm>
          <a:prstGeom prst="rect">
            <a:avLst/>
          </a:prstGeom>
        </p:spPr>
        <p:txBody>
          <a:bodyPr anchorCtr="0" anchor="t" bIns="0" lIns="0" spcFirstLastPara="1" rIns="0" wrap="square" tIns="0">
            <a:noAutofit/>
          </a:bodyPr>
          <a:lstStyle/>
          <a:p>
            <a:pPr indent="0" lvl="0" marL="0" rtl="0" algn="r">
              <a:spcBef>
                <a:spcPts val="0"/>
              </a:spcBef>
              <a:spcAft>
                <a:spcPts val="0"/>
              </a:spcAft>
              <a:buNone/>
            </a:pPr>
            <a:r>
              <a:rPr b="0" lang="en-GB" sz="3500">
                <a:solidFill>
                  <a:schemeClr val="accent3"/>
                </a:solidFill>
              </a:rPr>
              <a:t>Jail Bldg Scope of Work</a:t>
            </a:r>
            <a:endParaRPr b="0" sz="3500">
              <a:solidFill>
                <a:schemeClr val="accent3"/>
              </a:solidFill>
            </a:endParaRPr>
          </a:p>
        </p:txBody>
      </p:sp>
      <p:pic>
        <p:nvPicPr>
          <p:cNvPr id="614" name="Google Shape;614;p54"/>
          <p:cNvPicPr preferRelativeResize="0"/>
          <p:nvPr/>
        </p:nvPicPr>
        <p:blipFill rotWithShape="1">
          <a:blip r:embed="rId3">
            <a:alphaModFix/>
          </a:blip>
          <a:srcRect b="28489" l="0" r="0" t="19646"/>
          <a:stretch/>
        </p:blipFill>
        <p:spPr>
          <a:xfrm>
            <a:off x="0" y="1675425"/>
            <a:ext cx="9143997" cy="346808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55"/>
          <p:cNvSpPr txBox="1"/>
          <p:nvPr>
            <p:ph idx="1" type="subTitle"/>
          </p:nvPr>
        </p:nvSpPr>
        <p:spPr>
          <a:xfrm>
            <a:off x="381000" y="299359"/>
            <a:ext cx="6821700" cy="621300"/>
          </a:xfrm>
          <a:prstGeom prst="rect">
            <a:avLst/>
          </a:prstGeom>
          <a:noFill/>
          <a:ln>
            <a:noFill/>
          </a:ln>
        </p:spPr>
        <p:txBody>
          <a:bodyPr anchorCtr="0" anchor="t" bIns="0" lIns="0" spcFirstLastPara="1" rIns="0" wrap="square" tIns="91425">
            <a:noAutofit/>
          </a:bodyPr>
          <a:lstStyle/>
          <a:p>
            <a:pPr indent="0" lvl="0" marL="0" rtl="0" algn="l">
              <a:lnSpc>
                <a:spcPct val="115000"/>
              </a:lnSpc>
              <a:spcBef>
                <a:spcPts val="0"/>
              </a:spcBef>
              <a:spcAft>
                <a:spcPts val="0"/>
              </a:spcAft>
              <a:buSzPts val="2000"/>
              <a:buNone/>
            </a:pPr>
            <a:r>
              <a:rPr b="0" lang="en-GB" sz="1900">
                <a:solidFill>
                  <a:srgbClr val="41728A"/>
                </a:solidFill>
              </a:rPr>
              <a:t>Jail Building HVAC &amp; Controls Scope</a:t>
            </a:r>
            <a:endParaRPr b="0" sz="1900">
              <a:solidFill>
                <a:srgbClr val="41728A"/>
              </a:solidFill>
            </a:endParaRPr>
          </a:p>
        </p:txBody>
      </p:sp>
      <p:sp>
        <p:nvSpPr>
          <p:cNvPr id="620" name="Google Shape;620;p55"/>
          <p:cNvSpPr txBox="1"/>
          <p:nvPr>
            <p:ph idx="4294967295" type="body"/>
          </p:nvPr>
        </p:nvSpPr>
        <p:spPr>
          <a:xfrm>
            <a:off x="360000" y="792000"/>
            <a:ext cx="4126800" cy="29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accent3"/>
                </a:solidFill>
              </a:rPr>
              <a:t>1985 Old Jail</a:t>
            </a:r>
            <a:endParaRPr b="1">
              <a:solidFill>
                <a:schemeClr val="accent3"/>
              </a:solidFill>
            </a:endParaRPr>
          </a:p>
          <a:p>
            <a:pPr indent="-304800" lvl="0" marL="457200" rtl="0" algn="l">
              <a:spcBef>
                <a:spcPts val="1000"/>
              </a:spcBef>
              <a:spcAft>
                <a:spcPts val="0"/>
              </a:spcAft>
              <a:buClr>
                <a:schemeClr val="dk1"/>
              </a:buClr>
              <a:buSzPts val="1200"/>
              <a:buChar char="●"/>
            </a:pPr>
            <a:r>
              <a:rPr lang="en-GB">
                <a:solidFill>
                  <a:schemeClr val="dk1"/>
                </a:solidFill>
              </a:rPr>
              <a:t>Redesign and replace existing HVAC system with highly efficient new variable refrigerant flow (VRF). </a:t>
            </a:r>
            <a:endParaRPr>
              <a:solidFill>
                <a:schemeClr val="dk1"/>
              </a:solidFill>
            </a:endParaRPr>
          </a:p>
          <a:p>
            <a:pPr indent="-304800" lvl="0" marL="457200" rtl="0" algn="l">
              <a:spcBef>
                <a:spcPts val="0"/>
              </a:spcBef>
              <a:spcAft>
                <a:spcPts val="0"/>
              </a:spcAft>
              <a:buClr>
                <a:schemeClr val="dk1"/>
              </a:buClr>
              <a:buSzPts val="1200"/>
              <a:buChar char="●"/>
            </a:pPr>
            <a:r>
              <a:rPr lang="en-GB">
                <a:solidFill>
                  <a:schemeClr val="dk1"/>
                </a:solidFill>
              </a:rPr>
              <a:t>Rebuild RTU 1 with new heat recovery wheel and lower airflow; utilize rebuilt unit for ventilation air for VRF fan coils. Reuse existing ductwork.</a:t>
            </a:r>
            <a:endParaRPr>
              <a:solidFill>
                <a:schemeClr val="dk1"/>
              </a:solidFill>
            </a:endParaRPr>
          </a:p>
          <a:p>
            <a:pPr indent="-304800" lvl="0" marL="457200" rtl="0" algn="l">
              <a:spcBef>
                <a:spcPts val="0"/>
              </a:spcBef>
              <a:spcAft>
                <a:spcPts val="0"/>
              </a:spcAft>
              <a:buClr>
                <a:schemeClr val="dk1"/>
              </a:buClr>
              <a:buSzPts val="1200"/>
              <a:buChar char="●"/>
            </a:pPr>
            <a:r>
              <a:rPr lang="en-GB">
                <a:solidFill>
                  <a:schemeClr val="dk1"/>
                </a:solidFill>
              </a:rPr>
              <a:t>Take boiler offline. </a:t>
            </a:r>
            <a:endParaRPr>
              <a:solidFill>
                <a:schemeClr val="dk1"/>
              </a:solidFill>
            </a:endParaRPr>
          </a:p>
          <a:p>
            <a:pPr indent="-304800" lvl="0" marL="457200" rtl="0" algn="l">
              <a:spcBef>
                <a:spcPts val="0"/>
              </a:spcBef>
              <a:spcAft>
                <a:spcPts val="0"/>
              </a:spcAft>
              <a:buClr>
                <a:schemeClr val="dk1"/>
              </a:buClr>
              <a:buSzPts val="1200"/>
              <a:buChar char="●"/>
            </a:pPr>
            <a:r>
              <a:rPr lang="en-GB">
                <a:solidFill>
                  <a:schemeClr val="dk1"/>
                </a:solidFill>
              </a:rPr>
              <a:t>New controls system throughout. </a:t>
            </a:r>
            <a:endParaRPr>
              <a:solidFill>
                <a:schemeClr val="dk1"/>
              </a:solidFill>
            </a:endParaRPr>
          </a:p>
          <a:p>
            <a:pPr indent="0" lvl="0" marL="0" rtl="0" algn="l">
              <a:spcBef>
                <a:spcPts val="1000"/>
              </a:spcBef>
              <a:spcAft>
                <a:spcPts val="0"/>
              </a:spcAft>
              <a:buNone/>
            </a:pPr>
            <a:r>
              <a:t/>
            </a:r>
            <a:endParaRPr>
              <a:solidFill>
                <a:schemeClr val="dk1"/>
              </a:solidFill>
            </a:endParaRPr>
          </a:p>
          <a:p>
            <a:pPr indent="0" lvl="0" marL="0" rtl="0" algn="l">
              <a:spcBef>
                <a:spcPts val="1000"/>
              </a:spcBef>
              <a:spcAft>
                <a:spcPts val="1000"/>
              </a:spcAft>
              <a:buNone/>
            </a:pPr>
            <a:r>
              <a:t/>
            </a:r>
            <a:endParaRPr>
              <a:solidFill>
                <a:schemeClr val="dk1"/>
              </a:solidFill>
            </a:endParaRPr>
          </a:p>
        </p:txBody>
      </p:sp>
      <p:pic>
        <p:nvPicPr>
          <p:cNvPr id="621" name="Google Shape;621;p55"/>
          <p:cNvPicPr preferRelativeResize="0"/>
          <p:nvPr/>
        </p:nvPicPr>
        <p:blipFill rotWithShape="1">
          <a:blip r:embed="rId3">
            <a:alphaModFix/>
          </a:blip>
          <a:srcRect b="4358" l="3210" r="1514" t="14182"/>
          <a:stretch/>
        </p:blipFill>
        <p:spPr>
          <a:xfrm>
            <a:off x="515350" y="3152800"/>
            <a:ext cx="4056650" cy="1839125"/>
          </a:xfrm>
          <a:prstGeom prst="rect">
            <a:avLst/>
          </a:prstGeom>
          <a:noFill/>
          <a:ln>
            <a:noFill/>
          </a:ln>
        </p:spPr>
      </p:pic>
      <p:pic>
        <p:nvPicPr>
          <p:cNvPr id="622" name="Google Shape;622;p55"/>
          <p:cNvPicPr preferRelativeResize="0"/>
          <p:nvPr/>
        </p:nvPicPr>
        <p:blipFill rotWithShape="1">
          <a:blip r:embed="rId4">
            <a:alphaModFix/>
          </a:blip>
          <a:srcRect b="13830" l="0" r="0" t="0"/>
          <a:stretch/>
        </p:blipFill>
        <p:spPr>
          <a:xfrm>
            <a:off x="4689199" y="2856500"/>
            <a:ext cx="4193198" cy="2135424"/>
          </a:xfrm>
          <a:prstGeom prst="rect">
            <a:avLst/>
          </a:prstGeom>
          <a:noFill/>
          <a:ln>
            <a:noFill/>
          </a:ln>
        </p:spPr>
      </p:pic>
      <p:pic>
        <p:nvPicPr>
          <p:cNvPr id="623" name="Google Shape;623;p55"/>
          <p:cNvPicPr preferRelativeResize="0"/>
          <p:nvPr/>
        </p:nvPicPr>
        <p:blipFill>
          <a:blip r:embed="rId5">
            <a:alphaModFix/>
          </a:blip>
          <a:stretch>
            <a:fillRect/>
          </a:stretch>
        </p:blipFill>
        <p:spPr>
          <a:xfrm>
            <a:off x="6952327" y="209500"/>
            <a:ext cx="1930076" cy="2573425"/>
          </a:xfrm>
          <a:prstGeom prst="rect">
            <a:avLst/>
          </a:prstGeom>
          <a:noFill/>
          <a:ln>
            <a:noFill/>
          </a:ln>
        </p:spPr>
      </p:pic>
      <p:pic>
        <p:nvPicPr>
          <p:cNvPr id="624" name="Google Shape;624;p55"/>
          <p:cNvPicPr preferRelativeResize="0"/>
          <p:nvPr/>
        </p:nvPicPr>
        <p:blipFill>
          <a:blip r:embed="rId6">
            <a:alphaModFix/>
          </a:blip>
          <a:stretch>
            <a:fillRect/>
          </a:stretch>
        </p:blipFill>
        <p:spPr>
          <a:xfrm>
            <a:off x="4683725" y="209500"/>
            <a:ext cx="2157423" cy="25734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56"/>
          <p:cNvSpPr txBox="1"/>
          <p:nvPr>
            <p:ph idx="1" type="subTitle"/>
          </p:nvPr>
        </p:nvSpPr>
        <p:spPr>
          <a:xfrm>
            <a:off x="381000" y="299359"/>
            <a:ext cx="6821700" cy="621300"/>
          </a:xfrm>
          <a:prstGeom prst="rect">
            <a:avLst/>
          </a:prstGeom>
          <a:noFill/>
          <a:ln>
            <a:noFill/>
          </a:ln>
        </p:spPr>
        <p:txBody>
          <a:bodyPr anchorCtr="0" anchor="t" bIns="0" lIns="0" spcFirstLastPara="1" rIns="0" wrap="square" tIns="91425">
            <a:noAutofit/>
          </a:bodyPr>
          <a:lstStyle/>
          <a:p>
            <a:pPr indent="0" lvl="0" marL="0" rtl="0" algn="l">
              <a:lnSpc>
                <a:spcPct val="115000"/>
              </a:lnSpc>
              <a:spcBef>
                <a:spcPts val="0"/>
              </a:spcBef>
              <a:spcAft>
                <a:spcPts val="0"/>
              </a:spcAft>
              <a:buSzPts val="2000"/>
              <a:buNone/>
            </a:pPr>
            <a:r>
              <a:rPr b="0" lang="en-GB" sz="1900">
                <a:solidFill>
                  <a:srgbClr val="41728A"/>
                </a:solidFill>
              </a:rPr>
              <a:t>Jail Building HVAC &amp; Controls Scope</a:t>
            </a:r>
            <a:endParaRPr b="0" sz="1900">
              <a:solidFill>
                <a:srgbClr val="41728A"/>
              </a:solidFill>
            </a:endParaRPr>
          </a:p>
        </p:txBody>
      </p:sp>
      <p:sp>
        <p:nvSpPr>
          <p:cNvPr id="630" name="Google Shape;630;p56"/>
          <p:cNvSpPr txBox="1"/>
          <p:nvPr>
            <p:ph idx="4294967295" type="body"/>
          </p:nvPr>
        </p:nvSpPr>
        <p:spPr>
          <a:xfrm>
            <a:off x="360000" y="792000"/>
            <a:ext cx="4212000" cy="29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accent3"/>
                </a:solidFill>
              </a:rPr>
              <a:t>2005 New Jail</a:t>
            </a:r>
            <a:endParaRPr b="1">
              <a:solidFill>
                <a:schemeClr val="accent3"/>
              </a:solidFill>
            </a:endParaRPr>
          </a:p>
          <a:p>
            <a:pPr indent="-304800" lvl="0" marL="457200" rtl="0" algn="l">
              <a:spcBef>
                <a:spcPts val="1000"/>
              </a:spcBef>
              <a:spcAft>
                <a:spcPts val="0"/>
              </a:spcAft>
              <a:buClr>
                <a:schemeClr val="dk1"/>
              </a:buClr>
              <a:buSzPts val="1200"/>
              <a:buChar char="●"/>
            </a:pPr>
            <a:r>
              <a:rPr lang="en-GB">
                <a:solidFill>
                  <a:schemeClr val="dk1"/>
                </a:solidFill>
              </a:rPr>
              <a:t>Redesign and replace 10 Aaon rooftop units with new high efficiency units. Optimize outside air levels and airflows to downsize units. Reuse existing terminal units and ductwork.</a:t>
            </a:r>
            <a:endParaRPr>
              <a:solidFill>
                <a:schemeClr val="dk1"/>
              </a:solidFill>
            </a:endParaRPr>
          </a:p>
          <a:p>
            <a:pPr indent="-304800" lvl="0" marL="457200" rtl="0" algn="l">
              <a:spcBef>
                <a:spcPts val="0"/>
              </a:spcBef>
              <a:spcAft>
                <a:spcPts val="0"/>
              </a:spcAft>
              <a:buClr>
                <a:schemeClr val="dk1"/>
              </a:buClr>
              <a:buSzPts val="1200"/>
              <a:buChar char="●"/>
            </a:pPr>
            <a:r>
              <a:rPr lang="en-GB">
                <a:solidFill>
                  <a:schemeClr val="dk1"/>
                </a:solidFill>
              </a:rPr>
              <a:t>New controls system throughout.</a:t>
            </a:r>
            <a:endParaRPr>
              <a:solidFill>
                <a:schemeClr val="dk1"/>
              </a:solidFill>
            </a:endParaRPr>
          </a:p>
          <a:p>
            <a:pPr indent="-304800" lvl="0" marL="457200" rtl="0" algn="l">
              <a:spcBef>
                <a:spcPts val="0"/>
              </a:spcBef>
              <a:spcAft>
                <a:spcPts val="0"/>
              </a:spcAft>
              <a:buClr>
                <a:schemeClr val="dk1"/>
              </a:buClr>
              <a:buSzPts val="1200"/>
              <a:buChar char="●"/>
            </a:pPr>
            <a:r>
              <a:rPr lang="en-GB">
                <a:solidFill>
                  <a:schemeClr val="dk1"/>
                </a:solidFill>
              </a:rPr>
              <a:t>Install two new high makeup air units for the Kitchen and Laundry to meet cooling loads. Utilize demand controlled ventilation in Kitchen MAU. </a:t>
            </a:r>
            <a:endParaRPr>
              <a:solidFill>
                <a:schemeClr val="dk1"/>
              </a:solidFill>
            </a:endParaRPr>
          </a:p>
          <a:p>
            <a:pPr indent="0" lvl="0" marL="0" rtl="0" algn="l">
              <a:spcBef>
                <a:spcPts val="0"/>
              </a:spcBef>
              <a:spcAft>
                <a:spcPts val="1600"/>
              </a:spcAft>
              <a:buNone/>
            </a:pPr>
            <a:r>
              <a:t/>
            </a:r>
            <a:endParaRPr>
              <a:solidFill>
                <a:schemeClr val="dk1"/>
              </a:solidFill>
            </a:endParaRPr>
          </a:p>
        </p:txBody>
      </p:sp>
      <p:pic>
        <p:nvPicPr>
          <p:cNvPr id="631" name="Google Shape;631;p56"/>
          <p:cNvPicPr preferRelativeResize="0"/>
          <p:nvPr/>
        </p:nvPicPr>
        <p:blipFill rotWithShape="1">
          <a:blip r:embed="rId3">
            <a:alphaModFix/>
          </a:blip>
          <a:srcRect b="5235" l="0" r="0" t="12582"/>
          <a:stretch/>
        </p:blipFill>
        <p:spPr>
          <a:xfrm>
            <a:off x="4678475" y="616425"/>
            <a:ext cx="4178825" cy="2004501"/>
          </a:xfrm>
          <a:prstGeom prst="rect">
            <a:avLst/>
          </a:prstGeom>
          <a:noFill/>
          <a:ln>
            <a:noFill/>
          </a:ln>
        </p:spPr>
      </p:pic>
      <p:pic>
        <p:nvPicPr>
          <p:cNvPr id="632" name="Google Shape;632;p56"/>
          <p:cNvPicPr preferRelativeResize="0"/>
          <p:nvPr/>
        </p:nvPicPr>
        <p:blipFill rotWithShape="1">
          <a:blip r:embed="rId4">
            <a:alphaModFix/>
          </a:blip>
          <a:srcRect b="7999" l="17423" r="8055" t="22920"/>
          <a:stretch/>
        </p:blipFill>
        <p:spPr>
          <a:xfrm>
            <a:off x="1946250" y="3193225"/>
            <a:ext cx="2550523" cy="1773251"/>
          </a:xfrm>
          <a:prstGeom prst="rect">
            <a:avLst/>
          </a:prstGeom>
          <a:noFill/>
          <a:ln>
            <a:noFill/>
          </a:ln>
        </p:spPr>
      </p:pic>
      <p:pic>
        <p:nvPicPr>
          <p:cNvPr id="633" name="Google Shape;633;p56"/>
          <p:cNvPicPr preferRelativeResize="0"/>
          <p:nvPr/>
        </p:nvPicPr>
        <p:blipFill rotWithShape="1">
          <a:blip r:embed="rId5">
            <a:alphaModFix/>
          </a:blip>
          <a:srcRect b="20667" l="0" r="0" t="9226"/>
          <a:stretch/>
        </p:blipFill>
        <p:spPr>
          <a:xfrm>
            <a:off x="4698875" y="2790725"/>
            <a:ext cx="4138025" cy="2175756"/>
          </a:xfrm>
          <a:prstGeom prst="rect">
            <a:avLst/>
          </a:prstGeom>
          <a:noFill/>
          <a:ln>
            <a:noFill/>
          </a:ln>
        </p:spPr>
      </p:pic>
      <p:pic>
        <p:nvPicPr>
          <p:cNvPr id="634" name="Google Shape;634;p56"/>
          <p:cNvPicPr preferRelativeResize="0"/>
          <p:nvPr/>
        </p:nvPicPr>
        <p:blipFill rotWithShape="1">
          <a:blip r:embed="rId6">
            <a:alphaModFix/>
          </a:blip>
          <a:srcRect b="0" l="0" r="0" t="0"/>
          <a:stretch/>
        </p:blipFill>
        <p:spPr>
          <a:xfrm>
            <a:off x="504476" y="3193225"/>
            <a:ext cx="1329949" cy="17732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57"/>
          <p:cNvSpPr txBox="1"/>
          <p:nvPr>
            <p:ph idx="1" type="subTitle"/>
          </p:nvPr>
        </p:nvSpPr>
        <p:spPr>
          <a:xfrm>
            <a:off x="381000" y="299359"/>
            <a:ext cx="6821700" cy="621300"/>
          </a:xfrm>
          <a:prstGeom prst="rect">
            <a:avLst/>
          </a:prstGeom>
          <a:noFill/>
          <a:ln>
            <a:noFill/>
          </a:ln>
        </p:spPr>
        <p:txBody>
          <a:bodyPr anchorCtr="0" anchor="t" bIns="0" lIns="0" spcFirstLastPara="1" rIns="0" wrap="square" tIns="91425">
            <a:noAutofit/>
          </a:bodyPr>
          <a:lstStyle/>
          <a:p>
            <a:pPr indent="0" lvl="0" marL="0" rtl="0" algn="l">
              <a:lnSpc>
                <a:spcPct val="115000"/>
              </a:lnSpc>
              <a:spcBef>
                <a:spcPts val="0"/>
              </a:spcBef>
              <a:spcAft>
                <a:spcPts val="0"/>
              </a:spcAft>
              <a:buSzPts val="2000"/>
              <a:buNone/>
            </a:pPr>
            <a:r>
              <a:rPr b="0" lang="en-GB" sz="1900">
                <a:solidFill>
                  <a:srgbClr val="41728A"/>
                </a:solidFill>
              </a:rPr>
              <a:t>Jail Building Roof Scope</a:t>
            </a:r>
            <a:endParaRPr b="0" sz="1900">
              <a:solidFill>
                <a:srgbClr val="41728A"/>
              </a:solidFill>
            </a:endParaRPr>
          </a:p>
        </p:txBody>
      </p:sp>
      <p:sp>
        <p:nvSpPr>
          <p:cNvPr id="640" name="Google Shape;640;p57"/>
          <p:cNvSpPr txBox="1"/>
          <p:nvPr>
            <p:ph idx="4294967295" type="body"/>
          </p:nvPr>
        </p:nvSpPr>
        <p:spPr>
          <a:xfrm>
            <a:off x="360000" y="792000"/>
            <a:ext cx="3825900" cy="29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accent3"/>
                </a:solidFill>
              </a:rPr>
              <a:t>Entire Roof Area</a:t>
            </a:r>
            <a:endParaRPr>
              <a:solidFill>
                <a:schemeClr val="dk1"/>
              </a:solidFill>
            </a:endParaRPr>
          </a:p>
          <a:p>
            <a:pPr indent="-304800" lvl="0" marL="457200" rtl="0" algn="l">
              <a:spcBef>
                <a:spcPts val="1000"/>
              </a:spcBef>
              <a:spcAft>
                <a:spcPts val="0"/>
              </a:spcAft>
              <a:buClr>
                <a:schemeClr val="dk1"/>
              </a:buClr>
              <a:buSzPts val="1200"/>
              <a:buChar char="●"/>
            </a:pPr>
            <a:r>
              <a:rPr lang="en-GB">
                <a:solidFill>
                  <a:schemeClr val="dk1"/>
                </a:solidFill>
              </a:rPr>
              <a:t>Repair or replacement of </a:t>
            </a:r>
            <a:r>
              <a:rPr lang="en-GB">
                <a:solidFill>
                  <a:schemeClr val="dk1"/>
                </a:solidFill>
              </a:rPr>
              <a:t>TPO membrane.</a:t>
            </a:r>
            <a:endParaRPr>
              <a:solidFill>
                <a:schemeClr val="dk1"/>
              </a:solidFill>
            </a:endParaRPr>
          </a:p>
          <a:p>
            <a:pPr indent="-304800" lvl="0" marL="457200" rtl="0" algn="l">
              <a:spcBef>
                <a:spcPts val="0"/>
              </a:spcBef>
              <a:spcAft>
                <a:spcPts val="0"/>
              </a:spcAft>
              <a:buClr>
                <a:schemeClr val="dk1"/>
              </a:buClr>
              <a:buSzPts val="1200"/>
              <a:buChar char="●"/>
            </a:pPr>
            <a:r>
              <a:rPr lang="en-GB">
                <a:solidFill>
                  <a:schemeClr val="dk1"/>
                </a:solidFill>
              </a:rPr>
              <a:t>Install flashing and waterproofing around new RTUs and other rooftop equipment.</a:t>
            </a:r>
            <a:endParaRPr>
              <a:solidFill>
                <a:schemeClr val="dk1"/>
              </a:solidFill>
            </a:endParaRPr>
          </a:p>
          <a:p>
            <a:pPr indent="-304800" lvl="0" marL="457200" rtl="0" algn="l">
              <a:spcBef>
                <a:spcPts val="0"/>
              </a:spcBef>
              <a:spcAft>
                <a:spcPts val="0"/>
              </a:spcAft>
              <a:buClr>
                <a:schemeClr val="dk1"/>
              </a:buClr>
              <a:buSzPts val="1200"/>
              <a:buChar char="●"/>
            </a:pPr>
            <a:r>
              <a:rPr lang="en-GB">
                <a:solidFill>
                  <a:schemeClr val="dk1"/>
                </a:solidFill>
              </a:rPr>
              <a:t>Avoid costly upgrade from R-34 to R-38 by asking code officials for variance. </a:t>
            </a:r>
            <a:endParaRPr>
              <a:solidFill>
                <a:schemeClr val="dk1"/>
              </a:solidFill>
            </a:endParaRPr>
          </a:p>
          <a:p>
            <a:pPr indent="0" lvl="0" marL="0" rtl="0" algn="l">
              <a:spcBef>
                <a:spcPts val="1000"/>
              </a:spcBef>
              <a:spcAft>
                <a:spcPts val="0"/>
              </a:spcAft>
              <a:buNone/>
            </a:pPr>
            <a:r>
              <a:rPr b="1" lang="en-GB">
                <a:solidFill>
                  <a:schemeClr val="accent3"/>
                </a:solidFill>
              </a:rPr>
              <a:t>1985 Old Jail</a:t>
            </a:r>
            <a:endParaRPr>
              <a:solidFill>
                <a:schemeClr val="dk1"/>
              </a:solidFill>
            </a:endParaRPr>
          </a:p>
          <a:p>
            <a:pPr indent="-304800" lvl="0" marL="457200" rtl="0" algn="l">
              <a:spcBef>
                <a:spcPts val="1000"/>
              </a:spcBef>
              <a:spcAft>
                <a:spcPts val="0"/>
              </a:spcAft>
              <a:buClr>
                <a:schemeClr val="dk1"/>
              </a:buClr>
              <a:buSzPts val="1200"/>
              <a:buChar char="●"/>
            </a:pPr>
            <a:r>
              <a:rPr lang="en-GB">
                <a:solidFill>
                  <a:schemeClr val="dk1"/>
                </a:solidFill>
              </a:rPr>
              <a:t>Replace water damaged cover board. Lightweight concrete to remain. </a:t>
            </a:r>
            <a:endParaRPr>
              <a:solidFill>
                <a:schemeClr val="dk1"/>
              </a:solidFill>
            </a:endParaRPr>
          </a:p>
          <a:p>
            <a:pPr indent="0" lvl="0" marL="0" rtl="0" algn="l">
              <a:spcBef>
                <a:spcPts val="1000"/>
              </a:spcBef>
              <a:spcAft>
                <a:spcPts val="1000"/>
              </a:spcAft>
              <a:buNone/>
            </a:pPr>
            <a:r>
              <a:t/>
            </a:r>
            <a:endParaRPr i="1">
              <a:solidFill>
                <a:schemeClr val="dk1"/>
              </a:solidFill>
            </a:endParaRPr>
          </a:p>
        </p:txBody>
      </p:sp>
      <p:pic>
        <p:nvPicPr>
          <p:cNvPr id="641" name="Google Shape;641;p57"/>
          <p:cNvPicPr preferRelativeResize="0"/>
          <p:nvPr/>
        </p:nvPicPr>
        <p:blipFill rotWithShape="1">
          <a:blip r:embed="rId3">
            <a:alphaModFix/>
          </a:blip>
          <a:srcRect b="0" l="17796" r="0" t="0"/>
          <a:stretch/>
        </p:blipFill>
        <p:spPr>
          <a:xfrm>
            <a:off x="4253475" y="1869450"/>
            <a:ext cx="2017225" cy="3052824"/>
          </a:xfrm>
          <a:prstGeom prst="rect">
            <a:avLst/>
          </a:prstGeom>
          <a:noFill/>
          <a:ln>
            <a:noFill/>
          </a:ln>
        </p:spPr>
      </p:pic>
      <p:pic>
        <p:nvPicPr>
          <p:cNvPr id="642" name="Google Shape;642;p57"/>
          <p:cNvPicPr preferRelativeResize="0"/>
          <p:nvPr/>
        </p:nvPicPr>
        <p:blipFill rotWithShape="1">
          <a:blip r:embed="rId4">
            <a:alphaModFix/>
          </a:blip>
          <a:srcRect b="0" l="0" r="0" t="11645"/>
          <a:stretch/>
        </p:blipFill>
        <p:spPr>
          <a:xfrm>
            <a:off x="6338275" y="1869450"/>
            <a:ext cx="2591351" cy="3052826"/>
          </a:xfrm>
          <a:prstGeom prst="rect">
            <a:avLst/>
          </a:prstGeom>
          <a:noFill/>
          <a:ln>
            <a:noFill/>
          </a:ln>
        </p:spPr>
      </p:pic>
      <p:pic>
        <p:nvPicPr>
          <p:cNvPr id="643" name="Google Shape;643;p57"/>
          <p:cNvPicPr preferRelativeResize="0"/>
          <p:nvPr/>
        </p:nvPicPr>
        <p:blipFill rotWithShape="1">
          <a:blip r:embed="rId5">
            <a:alphaModFix/>
          </a:blip>
          <a:srcRect b="31708" l="0" r="6076" t="28848"/>
          <a:stretch/>
        </p:blipFill>
        <p:spPr>
          <a:xfrm>
            <a:off x="4253475" y="299350"/>
            <a:ext cx="4676152" cy="1472709"/>
          </a:xfrm>
          <a:prstGeom prst="rect">
            <a:avLst/>
          </a:prstGeom>
          <a:noFill/>
          <a:ln>
            <a:noFill/>
          </a:ln>
        </p:spPr>
      </p:pic>
      <p:pic>
        <p:nvPicPr>
          <p:cNvPr id="644" name="Google Shape;644;p57"/>
          <p:cNvPicPr preferRelativeResize="0"/>
          <p:nvPr/>
        </p:nvPicPr>
        <p:blipFill>
          <a:blip r:embed="rId6">
            <a:alphaModFix/>
          </a:blip>
          <a:stretch>
            <a:fillRect/>
          </a:stretch>
        </p:blipFill>
        <p:spPr>
          <a:xfrm>
            <a:off x="952375" y="3582538"/>
            <a:ext cx="1534175" cy="1342392"/>
          </a:xfrm>
          <a:prstGeom prst="rect">
            <a:avLst/>
          </a:prstGeom>
          <a:noFill/>
          <a:ln>
            <a:noFill/>
          </a:ln>
        </p:spPr>
      </p:pic>
      <p:pic>
        <p:nvPicPr>
          <p:cNvPr id="645" name="Google Shape;645;p57"/>
          <p:cNvPicPr preferRelativeResize="0"/>
          <p:nvPr/>
        </p:nvPicPr>
        <p:blipFill>
          <a:blip r:embed="rId7">
            <a:alphaModFix/>
          </a:blip>
          <a:stretch>
            <a:fillRect/>
          </a:stretch>
        </p:blipFill>
        <p:spPr>
          <a:xfrm>
            <a:off x="2602925" y="3585199"/>
            <a:ext cx="1534167" cy="1337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58"/>
          <p:cNvSpPr txBox="1"/>
          <p:nvPr>
            <p:ph idx="1" type="subTitle"/>
          </p:nvPr>
        </p:nvSpPr>
        <p:spPr>
          <a:xfrm>
            <a:off x="381000" y="299359"/>
            <a:ext cx="6821700" cy="621300"/>
          </a:xfrm>
          <a:prstGeom prst="rect">
            <a:avLst/>
          </a:prstGeom>
          <a:noFill/>
          <a:ln>
            <a:noFill/>
          </a:ln>
        </p:spPr>
        <p:txBody>
          <a:bodyPr anchorCtr="0" anchor="t" bIns="0" lIns="0" spcFirstLastPara="1" rIns="0" wrap="square" tIns="91425">
            <a:noAutofit/>
          </a:bodyPr>
          <a:lstStyle/>
          <a:p>
            <a:pPr indent="0" lvl="0" marL="0" rtl="0" algn="l">
              <a:lnSpc>
                <a:spcPct val="115000"/>
              </a:lnSpc>
              <a:spcBef>
                <a:spcPts val="0"/>
              </a:spcBef>
              <a:spcAft>
                <a:spcPts val="0"/>
              </a:spcAft>
              <a:buSzPts val="2000"/>
              <a:buNone/>
            </a:pPr>
            <a:r>
              <a:rPr b="0" lang="en-GB" sz="1900">
                <a:solidFill>
                  <a:srgbClr val="41728A"/>
                </a:solidFill>
              </a:rPr>
              <a:t>Jail Building Boiler, DHW, &amp; Lighting Scope</a:t>
            </a:r>
            <a:endParaRPr b="0" sz="1900">
              <a:solidFill>
                <a:srgbClr val="41728A"/>
              </a:solidFill>
            </a:endParaRPr>
          </a:p>
        </p:txBody>
      </p:sp>
      <p:sp>
        <p:nvSpPr>
          <p:cNvPr id="651" name="Google Shape;651;p58"/>
          <p:cNvSpPr txBox="1"/>
          <p:nvPr>
            <p:ph idx="4294967295" type="body"/>
          </p:nvPr>
        </p:nvSpPr>
        <p:spPr>
          <a:xfrm>
            <a:off x="360000" y="792000"/>
            <a:ext cx="3429300" cy="29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accent3"/>
                </a:solidFill>
              </a:rPr>
              <a:t>1985 Old Jail Domestic Hot Water Piping</a:t>
            </a:r>
            <a:endParaRPr>
              <a:solidFill>
                <a:schemeClr val="dk1"/>
              </a:solidFill>
            </a:endParaRPr>
          </a:p>
          <a:p>
            <a:pPr indent="-304800" lvl="0" marL="457200" rtl="0" algn="l">
              <a:spcBef>
                <a:spcPts val="1000"/>
              </a:spcBef>
              <a:spcAft>
                <a:spcPts val="0"/>
              </a:spcAft>
              <a:buClr>
                <a:schemeClr val="dk1"/>
              </a:buClr>
              <a:buSzPts val="1200"/>
              <a:buChar char="●"/>
            </a:pPr>
            <a:r>
              <a:rPr lang="en-GB">
                <a:solidFill>
                  <a:schemeClr val="dk1"/>
                </a:solidFill>
              </a:rPr>
              <a:t>Replace </a:t>
            </a:r>
            <a:r>
              <a:rPr lang="en-GB">
                <a:solidFill>
                  <a:schemeClr val="dk1"/>
                </a:solidFill>
              </a:rPr>
              <a:t>domestic</a:t>
            </a:r>
            <a:r>
              <a:rPr lang="en-GB">
                <a:solidFill>
                  <a:schemeClr val="dk1"/>
                </a:solidFill>
              </a:rPr>
              <a:t> hot water mains in 1985 section to prevent frequent and persistent leaks.</a:t>
            </a:r>
            <a:endParaRPr>
              <a:solidFill>
                <a:schemeClr val="dk1"/>
              </a:solidFill>
            </a:endParaRPr>
          </a:p>
          <a:p>
            <a:pPr indent="0" lvl="0" marL="0" rtl="0" algn="l">
              <a:spcBef>
                <a:spcPts val="1000"/>
              </a:spcBef>
              <a:spcAft>
                <a:spcPts val="0"/>
              </a:spcAft>
              <a:buNone/>
            </a:pPr>
            <a:r>
              <a:rPr b="1" lang="en-GB">
                <a:solidFill>
                  <a:schemeClr val="accent3"/>
                </a:solidFill>
              </a:rPr>
              <a:t>2005 New Jail Heating Water Boiler</a:t>
            </a:r>
            <a:endParaRPr>
              <a:solidFill>
                <a:schemeClr val="dk1"/>
              </a:solidFill>
            </a:endParaRPr>
          </a:p>
          <a:p>
            <a:pPr indent="-304800" lvl="0" marL="457200" rtl="0" algn="l">
              <a:spcBef>
                <a:spcPts val="1000"/>
              </a:spcBef>
              <a:spcAft>
                <a:spcPts val="0"/>
              </a:spcAft>
              <a:buClr>
                <a:schemeClr val="dk1"/>
              </a:buClr>
              <a:buSzPts val="1200"/>
              <a:buChar char="●"/>
            </a:pPr>
            <a:r>
              <a:rPr lang="en-GB">
                <a:solidFill>
                  <a:schemeClr val="dk1"/>
                </a:solidFill>
              </a:rPr>
              <a:t>Replace one standard efficiency boiler with full condensing for energy efficiency. </a:t>
            </a:r>
            <a:endParaRPr>
              <a:solidFill>
                <a:schemeClr val="dk1"/>
              </a:solidFill>
            </a:endParaRPr>
          </a:p>
          <a:p>
            <a:pPr indent="0" lvl="0" marL="0" rtl="0" algn="l">
              <a:spcBef>
                <a:spcPts val="1000"/>
              </a:spcBef>
              <a:spcAft>
                <a:spcPts val="0"/>
              </a:spcAft>
              <a:buNone/>
            </a:pPr>
            <a:r>
              <a:rPr b="1" lang="en-GB">
                <a:solidFill>
                  <a:schemeClr val="accent3"/>
                </a:solidFill>
              </a:rPr>
              <a:t>Entire Jail</a:t>
            </a:r>
            <a:endParaRPr>
              <a:solidFill>
                <a:schemeClr val="dk1"/>
              </a:solidFill>
            </a:endParaRPr>
          </a:p>
          <a:p>
            <a:pPr indent="-304800" lvl="0" marL="457200" rtl="0" algn="l">
              <a:spcBef>
                <a:spcPts val="1000"/>
              </a:spcBef>
              <a:spcAft>
                <a:spcPts val="0"/>
              </a:spcAft>
              <a:buClr>
                <a:schemeClr val="dk1"/>
              </a:buClr>
              <a:buSzPts val="1200"/>
              <a:buChar char="●"/>
            </a:pPr>
            <a:r>
              <a:rPr lang="en-GB">
                <a:solidFill>
                  <a:schemeClr val="dk1"/>
                </a:solidFill>
              </a:rPr>
              <a:t>Upgrade high maintenance and inefficient lighting with LED throughout. </a:t>
            </a:r>
            <a:endParaRPr>
              <a:solidFill>
                <a:schemeClr val="dk1"/>
              </a:solidFill>
            </a:endParaRPr>
          </a:p>
          <a:p>
            <a:pPr indent="0" lvl="0" marL="0" rtl="0" algn="l">
              <a:spcBef>
                <a:spcPts val="1000"/>
              </a:spcBef>
              <a:spcAft>
                <a:spcPts val="1000"/>
              </a:spcAft>
              <a:buNone/>
            </a:pPr>
            <a:r>
              <a:t/>
            </a:r>
            <a:endParaRPr i="1">
              <a:solidFill>
                <a:schemeClr val="dk1"/>
              </a:solidFill>
            </a:endParaRPr>
          </a:p>
        </p:txBody>
      </p:sp>
      <p:pic>
        <p:nvPicPr>
          <p:cNvPr id="652" name="Google Shape;652;p58"/>
          <p:cNvPicPr preferRelativeResize="0"/>
          <p:nvPr/>
        </p:nvPicPr>
        <p:blipFill rotWithShape="1">
          <a:blip r:embed="rId3">
            <a:alphaModFix/>
          </a:blip>
          <a:srcRect b="8941" l="0" r="8825" t="0"/>
          <a:stretch/>
        </p:blipFill>
        <p:spPr>
          <a:xfrm>
            <a:off x="5544275" y="299350"/>
            <a:ext cx="1413501" cy="2272401"/>
          </a:xfrm>
          <a:prstGeom prst="rect">
            <a:avLst/>
          </a:prstGeom>
          <a:noFill/>
          <a:ln>
            <a:noFill/>
          </a:ln>
        </p:spPr>
      </p:pic>
      <p:pic>
        <p:nvPicPr>
          <p:cNvPr id="653" name="Google Shape;653;p58"/>
          <p:cNvPicPr preferRelativeResize="0"/>
          <p:nvPr/>
        </p:nvPicPr>
        <p:blipFill rotWithShape="1">
          <a:blip r:embed="rId4">
            <a:alphaModFix/>
          </a:blip>
          <a:srcRect b="8941" l="0" r="0" t="0"/>
          <a:stretch/>
        </p:blipFill>
        <p:spPr>
          <a:xfrm>
            <a:off x="7080025" y="299350"/>
            <a:ext cx="1913374" cy="2272401"/>
          </a:xfrm>
          <a:prstGeom prst="rect">
            <a:avLst/>
          </a:prstGeom>
          <a:noFill/>
          <a:ln>
            <a:noFill/>
          </a:ln>
        </p:spPr>
      </p:pic>
      <p:pic>
        <p:nvPicPr>
          <p:cNvPr id="654" name="Google Shape;654;p58"/>
          <p:cNvPicPr preferRelativeResize="0"/>
          <p:nvPr/>
        </p:nvPicPr>
        <p:blipFill>
          <a:blip r:embed="rId5">
            <a:alphaModFix/>
          </a:blip>
          <a:stretch>
            <a:fillRect/>
          </a:stretch>
        </p:blipFill>
        <p:spPr>
          <a:xfrm>
            <a:off x="3441350" y="2674475"/>
            <a:ext cx="3243576" cy="2340948"/>
          </a:xfrm>
          <a:prstGeom prst="rect">
            <a:avLst/>
          </a:prstGeom>
          <a:noFill/>
          <a:ln>
            <a:noFill/>
          </a:ln>
        </p:spPr>
      </p:pic>
      <p:pic>
        <p:nvPicPr>
          <p:cNvPr id="655" name="Google Shape;655;p58"/>
          <p:cNvPicPr preferRelativeResize="0"/>
          <p:nvPr/>
        </p:nvPicPr>
        <p:blipFill rotWithShape="1">
          <a:blip r:embed="rId6">
            <a:alphaModFix/>
          </a:blip>
          <a:srcRect b="0" l="14248" r="12075" t="0"/>
          <a:stretch/>
        </p:blipFill>
        <p:spPr>
          <a:xfrm>
            <a:off x="6780525" y="2674475"/>
            <a:ext cx="2212874" cy="234094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59"/>
          <p:cNvSpPr txBox="1"/>
          <p:nvPr>
            <p:ph type="ctrTitle"/>
          </p:nvPr>
        </p:nvSpPr>
        <p:spPr>
          <a:xfrm>
            <a:off x="1148500" y="954625"/>
            <a:ext cx="7919400" cy="771300"/>
          </a:xfrm>
          <a:prstGeom prst="rect">
            <a:avLst/>
          </a:prstGeom>
        </p:spPr>
        <p:txBody>
          <a:bodyPr anchorCtr="0" anchor="t" bIns="0" lIns="0" spcFirstLastPara="1" rIns="0" wrap="square" tIns="0">
            <a:noAutofit/>
          </a:bodyPr>
          <a:lstStyle/>
          <a:p>
            <a:pPr indent="0" lvl="0" marL="0" rtl="0" algn="r">
              <a:spcBef>
                <a:spcPts val="0"/>
              </a:spcBef>
              <a:spcAft>
                <a:spcPts val="0"/>
              </a:spcAft>
              <a:buNone/>
            </a:pPr>
            <a:r>
              <a:rPr b="0" lang="en-GB" sz="3500">
                <a:solidFill>
                  <a:schemeClr val="accent3"/>
                </a:solidFill>
              </a:rPr>
              <a:t>Health</a:t>
            </a:r>
            <a:r>
              <a:rPr b="0" lang="en-GB" sz="3500">
                <a:solidFill>
                  <a:schemeClr val="accent3"/>
                </a:solidFill>
              </a:rPr>
              <a:t> Building Scope of Work</a:t>
            </a:r>
            <a:endParaRPr b="0" sz="3500">
              <a:solidFill>
                <a:schemeClr val="accent3"/>
              </a:solidFill>
            </a:endParaRPr>
          </a:p>
        </p:txBody>
      </p:sp>
      <p:pic>
        <p:nvPicPr>
          <p:cNvPr id="661" name="Google Shape;661;p59"/>
          <p:cNvPicPr preferRelativeResize="0"/>
          <p:nvPr/>
        </p:nvPicPr>
        <p:blipFill rotWithShape="1">
          <a:blip r:embed="rId3">
            <a:alphaModFix/>
          </a:blip>
          <a:srcRect b="30962" l="0" r="0" t="15689"/>
          <a:stretch/>
        </p:blipFill>
        <p:spPr>
          <a:xfrm>
            <a:off x="0" y="1545850"/>
            <a:ext cx="9144003" cy="35976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60"/>
          <p:cNvSpPr txBox="1"/>
          <p:nvPr>
            <p:ph idx="1" type="subTitle"/>
          </p:nvPr>
        </p:nvSpPr>
        <p:spPr>
          <a:xfrm>
            <a:off x="381000" y="299359"/>
            <a:ext cx="6821700" cy="621300"/>
          </a:xfrm>
          <a:prstGeom prst="rect">
            <a:avLst/>
          </a:prstGeom>
          <a:noFill/>
          <a:ln>
            <a:noFill/>
          </a:ln>
        </p:spPr>
        <p:txBody>
          <a:bodyPr anchorCtr="0" anchor="t" bIns="0" lIns="0" spcFirstLastPara="1" rIns="0" wrap="square" tIns="91425">
            <a:noAutofit/>
          </a:bodyPr>
          <a:lstStyle/>
          <a:p>
            <a:pPr indent="0" lvl="0" marL="0" rtl="0" algn="l">
              <a:lnSpc>
                <a:spcPct val="115000"/>
              </a:lnSpc>
              <a:spcBef>
                <a:spcPts val="0"/>
              </a:spcBef>
              <a:spcAft>
                <a:spcPts val="0"/>
              </a:spcAft>
              <a:buSzPts val="2000"/>
              <a:buNone/>
            </a:pPr>
            <a:r>
              <a:rPr b="0" lang="en-GB" sz="1900">
                <a:solidFill>
                  <a:srgbClr val="41728A"/>
                </a:solidFill>
              </a:rPr>
              <a:t>Health</a:t>
            </a:r>
            <a:r>
              <a:rPr b="0" lang="en-GB" sz="1900">
                <a:solidFill>
                  <a:srgbClr val="41728A"/>
                </a:solidFill>
              </a:rPr>
              <a:t> Building Scope of Work</a:t>
            </a:r>
            <a:endParaRPr b="0" sz="1900">
              <a:solidFill>
                <a:srgbClr val="41728A"/>
              </a:solidFill>
            </a:endParaRPr>
          </a:p>
        </p:txBody>
      </p:sp>
      <p:sp>
        <p:nvSpPr>
          <p:cNvPr id="667" name="Google Shape;667;p60"/>
          <p:cNvSpPr txBox="1"/>
          <p:nvPr>
            <p:ph idx="4294967295" type="body"/>
          </p:nvPr>
        </p:nvSpPr>
        <p:spPr>
          <a:xfrm>
            <a:off x="360000" y="792000"/>
            <a:ext cx="4126800" cy="29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accent3"/>
                </a:solidFill>
              </a:rPr>
              <a:t>HVAC Scope</a:t>
            </a:r>
            <a:endParaRPr b="1">
              <a:solidFill>
                <a:schemeClr val="accent3"/>
              </a:solidFill>
            </a:endParaRPr>
          </a:p>
          <a:p>
            <a:pPr indent="-304800" lvl="0" marL="457200" rtl="0" algn="l">
              <a:spcBef>
                <a:spcPts val="1000"/>
              </a:spcBef>
              <a:spcAft>
                <a:spcPts val="0"/>
              </a:spcAft>
              <a:buClr>
                <a:schemeClr val="dk1"/>
              </a:buClr>
              <a:buSzPts val="1200"/>
              <a:buChar char="●"/>
            </a:pPr>
            <a:r>
              <a:rPr lang="en-GB">
                <a:solidFill>
                  <a:schemeClr val="dk1"/>
                </a:solidFill>
              </a:rPr>
              <a:t>Redesign and replace existing HVAC system with highly efficient new variable refrigerant flow (VRF). </a:t>
            </a:r>
            <a:endParaRPr>
              <a:solidFill>
                <a:schemeClr val="dk1"/>
              </a:solidFill>
            </a:endParaRPr>
          </a:p>
          <a:p>
            <a:pPr indent="-304800" lvl="0" marL="457200" rtl="0" algn="l">
              <a:spcBef>
                <a:spcPts val="0"/>
              </a:spcBef>
              <a:spcAft>
                <a:spcPts val="0"/>
              </a:spcAft>
              <a:buClr>
                <a:schemeClr val="dk1"/>
              </a:buClr>
              <a:buSzPts val="1200"/>
              <a:buChar char="●"/>
            </a:pPr>
            <a:r>
              <a:rPr lang="en-GB">
                <a:solidFill>
                  <a:schemeClr val="dk1"/>
                </a:solidFill>
              </a:rPr>
              <a:t>Install energy recovery ventilators and all new ductwork to supply ventilation air to all VRF fan coils.</a:t>
            </a:r>
            <a:endParaRPr>
              <a:solidFill>
                <a:schemeClr val="dk1"/>
              </a:solidFill>
            </a:endParaRPr>
          </a:p>
          <a:p>
            <a:pPr indent="-304800" lvl="0" marL="457200" rtl="0" algn="l">
              <a:spcBef>
                <a:spcPts val="0"/>
              </a:spcBef>
              <a:spcAft>
                <a:spcPts val="0"/>
              </a:spcAft>
              <a:buClr>
                <a:schemeClr val="dk1"/>
              </a:buClr>
              <a:buSzPts val="1200"/>
              <a:buChar char="●"/>
            </a:pPr>
            <a:r>
              <a:rPr lang="en-GB">
                <a:solidFill>
                  <a:schemeClr val="dk1"/>
                </a:solidFill>
              </a:rPr>
              <a:t>Take boiler offline. </a:t>
            </a:r>
            <a:endParaRPr>
              <a:solidFill>
                <a:schemeClr val="dk1"/>
              </a:solidFill>
            </a:endParaRPr>
          </a:p>
          <a:p>
            <a:pPr indent="-304800" lvl="0" marL="457200" rtl="0" algn="l">
              <a:spcBef>
                <a:spcPts val="0"/>
              </a:spcBef>
              <a:spcAft>
                <a:spcPts val="0"/>
              </a:spcAft>
              <a:buClr>
                <a:schemeClr val="dk1"/>
              </a:buClr>
              <a:buSzPts val="1200"/>
              <a:buChar char="●"/>
            </a:pPr>
            <a:r>
              <a:rPr lang="en-GB">
                <a:solidFill>
                  <a:schemeClr val="dk1"/>
                </a:solidFill>
              </a:rPr>
              <a:t>New controls system throughout. </a:t>
            </a:r>
            <a:endParaRPr>
              <a:solidFill>
                <a:schemeClr val="dk1"/>
              </a:solidFill>
            </a:endParaRPr>
          </a:p>
          <a:p>
            <a:pPr indent="0" lvl="0" marL="0" rtl="0" algn="l">
              <a:spcBef>
                <a:spcPts val="1000"/>
              </a:spcBef>
              <a:spcAft>
                <a:spcPts val="0"/>
              </a:spcAft>
              <a:buNone/>
            </a:pPr>
            <a:r>
              <a:rPr b="1" lang="en-GB">
                <a:solidFill>
                  <a:schemeClr val="accent3"/>
                </a:solidFill>
              </a:rPr>
              <a:t>Windows Scope</a:t>
            </a:r>
            <a:endParaRPr b="1">
              <a:solidFill>
                <a:schemeClr val="accent3"/>
              </a:solidFill>
            </a:endParaRPr>
          </a:p>
          <a:p>
            <a:pPr indent="-304800" lvl="0" marL="457200" rtl="0" algn="l">
              <a:spcBef>
                <a:spcPts val="1000"/>
              </a:spcBef>
              <a:spcAft>
                <a:spcPts val="0"/>
              </a:spcAft>
              <a:buClr>
                <a:schemeClr val="dk1"/>
              </a:buClr>
              <a:buSzPts val="1200"/>
              <a:buChar char="●"/>
            </a:pPr>
            <a:r>
              <a:rPr lang="en-GB">
                <a:solidFill>
                  <a:schemeClr val="dk1"/>
                </a:solidFill>
              </a:rPr>
              <a:t>Replace leaking windows with new double pane, thermally broken windows installed with proper sill flashing and end dams.  </a:t>
            </a:r>
            <a:endParaRPr>
              <a:solidFill>
                <a:schemeClr val="dk1"/>
              </a:solidFill>
            </a:endParaRPr>
          </a:p>
          <a:p>
            <a:pPr indent="-304800" lvl="0" marL="457200" rtl="0" algn="l">
              <a:spcBef>
                <a:spcPts val="0"/>
              </a:spcBef>
              <a:spcAft>
                <a:spcPts val="0"/>
              </a:spcAft>
              <a:buClr>
                <a:schemeClr val="dk1"/>
              </a:buClr>
              <a:buSzPts val="1200"/>
              <a:buChar char="●"/>
            </a:pPr>
            <a:r>
              <a:rPr lang="en-GB">
                <a:solidFill>
                  <a:schemeClr val="dk1"/>
                </a:solidFill>
              </a:rPr>
              <a:t>Remove window AC units and panels, and upgrade to single section windows for a cleaner building appearance. </a:t>
            </a:r>
            <a:endParaRPr>
              <a:solidFill>
                <a:schemeClr val="dk1"/>
              </a:solidFill>
            </a:endParaRPr>
          </a:p>
          <a:p>
            <a:pPr indent="0" lvl="0" marL="457200" rtl="0" algn="l">
              <a:spcBef>
                <a:spcPts val="1000"/>
              </a:spcBef>
              <a:spcAft>
                <a:spcPts val="0"/>
              </a:spcAft>
              <a:buNone/>
            </a:pPr>
            <a:r>
              <a:t/>
            </a:r>
            <a:endParaRPr>
              <a:solidFill>
                <a:schemeClr val="dk1"/>
              </a:solidFill>
            </a:endParaRPr>
          </a:p>
          <a:p>
            <a:pPr indent="0" lvl="0" marL="0" rtl="0" algn="l">
              <a:spcBef>
                <a:spcPts val="1000"/>
              </a:spcBef>
              <a:spcAft>
                <a:spcPts val="1000"/>
              </a:spcAft>
              <a:buNone/>
            </a:pPr>
            <a:r>
              <a:t/>
            </a:r>
            <a:endParaRPr>
              <a:solidFill>
                <a:schemeClr val="dk1"/>
              </a:solidFill>
            </a:endParaRPr>
          </a:p>
        </p:txBody>
      </p:sp>
      <p:pic>
        <p:nvPicPr>
          <p:cNvPr id="668" name="Google Shape;668;p60"/>
          <p:cNvPicPr preferRelativeResize="0"/>
          <p:nvPr/>
        </p:nvPicPr>
        <p:blipFill>
          <a:blip r:embed="rId3">
            <a:alphaModFix/>
          </a:blip>
          <a:stretch>
            <a:fillRect/>
          </a:stretch>
        </p:blipFill>
        <p:spPr>
          <a:xfrm>
            <a:off x="4586526" y="894124"/>
            <a:ext cx="2516452" cy="3355259"/>
          </a:xfrm>
          <a:prstGeom prst="rect">
            <a:avLst/>
          </a:prstGeom>
          <a:noFill/>
          <a:ln>
            <a:noFill/>
          </a:ln>
        </p:spPr>
      </p:pic>
      <p:pic>
        <p:nvPicPr>
          <p:cNvPr id="669" name="Google Shape;669;p60"/>
          <p:cNvPicPr preferRelativeResize="0"/>
          <p:nvPr/>
        </p:nvPicPr>
        <p:blipFill rotWithShape="1">
          <a:blip r:embed="rId4">
            <a:alphaModFix/>
          </a:blip>
          <a:srcRect b="30502" l="18026" r="0" t="0"/>
          <a:stretch/>
        </p:blipFill>
        <p:spPr>
          <a:xfrm>
            <a:off x="7202700" y="299350"/>
            <a:ext cx="1844625" cy="2085228"/>
          </a:xfrm>
          <a:prstGeom prst="rect">
            <a:avLst/>
          </a:prstGeom>
          <a:noFill/>
          <a:ln>
            <a:noFill/>
          </a:ln>
        </p:spPr>
      </p:pic>
      <p:pic>
        <p:nvPicPr>
          <p:cNvPr id="670" name="Google Shape;670;p60"/>
          <p:cNvPicPr preferRelativeResize="0"/>
          <p:nvPr/>
        </p:nvPicPr>
        <p:blipFill>
          <a:blip r:embed="rId5">
            <a:alphaModFix/>
          </a:blip>
          <a:stretch>
            <a:fillRect/>
          </a:stretch>
        </p:blipFill>
        <p:spPr>
          <a:xfrm>
            <a:off x="7202700" y="2498925"/>
            <a:ext cx="1844625" cy="240066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61"/>
          <p:cNvSpPr txBox="1"/>
          <p:nvPr>
            <p:ph idx="1" type="subTitle"/>
          </p:nvPr>
        </p:nvSpPr>
        <p:spPr>
          <a:xfrm>
            <a:off x="381000" y="299359"/>
            <a:ext cx="6821700" cy="621300"/>
          </a:xfrm>
          <a:prstGeom prst="rect">
            <a:avLst/>
          </a:prstGeom>
          <a:noFill/>
          <a:ln>
            <a:noFill/>
          </a:ln>
        </p:spPr>
        <p:txBody>
          <a:bodyPr anchorCtr="0" anchor="t" bIns="0" lIns="0" spcFirstLastPara="1" rIns="0" wrap="square" tIns="91425">
            <a:noAutofit/>
          </a:bodyPr>
          <a:lstStyle/>
          <a:p>
            <a:pPr indent="0" lvl="0" marL="0" rtl="0" algn="l">
              <a:lnSpc>
                <a:spcPct val="115000"/>
              </a:lnSpc>
              <a:spcBef>
                <a:spcPts val="0"/>
              </a:spcBef>
              <a:spcAft>
                <a:spcPts val="0"/>
              </a:spcAft>
              <a:buSzPts val="2000"/>
              <a:buNone/>
            </a:pPr>
            <a:r>
              <a:rPr b="0" lang="en-GB" sz="1900">
                <a:solidFill>
                  <a:srgbClr val="41728A"/>
                </a:solidFill>
              </a:rPr>
              <a:t>South Elevation - Before and After</a:t>
            </a:r>
            <a:endParaRPr b="0" sz="1900">
              <a:solidFill>
                <a:srgbClr val="41728A"/>
              </a:solidFill>
            </a:endParaRPr>
          </a:p>
        </p:txBody>
      </p:sp>
      <p:sp>
        <p:nvSpPr>
          <p:cNvPr id="676" name="Google Shape;676;p61"/>
          <p:cNvSpPr txBox="1"/>
          <p:nvPr>
            <p:ph idx="1" type="subTitle"/>
          </p:nvPr>
        </p:nvSpPr>
        <p:spPr>
          <a:xfrm>
            <a:off x="360350" y="4069175"/>
            <a:ext cx="8476500" cy="393600"/>
          </a:xfrm>
          <a:prstGeom prst="rect">
            <a:avLst/>
          </a:prstGeom>
        </p:spPr>
        <p:txBody>
          <a:bodyPr anchorCtr="0" anchor="t" bIns="0" lIns="0" spcFirstLastPara="1" rIns="0" wrap="square" tIns="91425">
            <a:normAutofit/>
          </a:bodyPr>
          <a:lstStyle/>
          <a:p>
            <a:pPr indent="0" lvl="0" marL="0" rtl="0" algn="l">
              <a:spcBef>
                <a:spcPts val="600"/>
              </a:spcBef>
              <a:spcAft>
                <a:spcPts val="0"/>
              </a:spcAft>
              <a:buNone/>
            </a:pPr>
            <a:r>
              <a:rPr lang="en-GB">
                <a:solidFill>
                  <a:schemeClr val="accent3"/>
                </a:solidFill>
              </a:rPr>
              <a:t>Before								     After</a:t>
            </a:r>
            <a:endParaRPr/>
          </a:p>
        </p:txBody>
      </p:sp>
      <p:pic>
        <p:nvPicPr>
          <p:cNvPr id="677" name="Google Shape;677;p61"/>
          <p:cNvPicPr preferRelativeResize="0"/>
          <p:nvPr/>
        </p:nvPicPr>
        <p:blipFill rotWithShape="1">
          <a:blip r:embed="rId3">
            <a:alphaModFix/>
          </a:blip>
          <a:srcRect b="10540" l="15023" r="1090" t="15021"/>
          <a:stretch/>
        </p:blipFill>
        <p:spPr>
          <a:xfrm>
            <a:off x="144600" y="1069024"/>
            <a:ext cx="4378725" cy="2913976"/>
          </a:xfrm>
          <a:prstGeom prst="rect">
            <a:avLst/>
          </a:prstGeom>
          <a:noFill/>
          <a:ln>
            <a:noFill/>
          </a:ln>
        </p:spPr>
      </p:pic>
      <p:pic>
        <p:nvPicPr>
          <p:cNvPr id="678" name="Google Shape;678;p61"/>
          <p:cNvPicPr preferRelativeResize="0"/>
          <p:nvPr/>
        </p:nvPicPr>
        <p:blipFill rotWithShape="1">
          <a:blip r:embed="rId4">
            <a:alphaModFix/>
          </a:blip>
          <a:srcRect b="10540" l="14929" r="0" t="15021"/>
          <a:stretch/>
        </p:blipFill>
        <p:spPr>
          <a:xfrm>
            <a:off x="4559250" y="1069025"/>
            <a:ext cx="4440149" cy="29139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62"/>
          <p:cNvSpPr txBox="1"/>
          <p:nvPr>
            <p:ph idx="1" type="subTitle"/>
          </p:nvPr>
        </p:nvSpPr>
        <p:spPr>
          <a:xfrm>
            <a:off x="381000" y="299359"/>
            <a:ext cx="6821700" cy="621300"/>
          </a:xfrm>
          <a:prstGeom prst="rect">
            <a:avLst/>
          </a:prstGeom>
          <a:noFill/>
          <a:ln>
            <a:noFill/>
          </a:ln>
        </p:spPr>
        <p:txBody>
          <a:bodyPr anchorCtr="0" anchor="t" bIns="0" lIns="0" spcFirstLastPara="1" rIns="0" wrap="square" tIns="91425">
            <a:noAutofit/>
          </a:bodyPr>
          <a:lstStyle/>
          <a:p>
            <a:pPr indent="0" lvl="0" marL="0" rtl="0" algn="l">
              <a:lnSpc>
                <a:spcPct val="115000"/>
              </a:lnSpc>
              <a:spcBef>
                <a:spcPts val="0"/>
              </a:spcBef>
              <a:spcAft>
                <a:spcPts val="0"/>
              </a:spcAft>
              <a:buSzPts val="2000"/>
              <a:buNone/>
            </a:pPr>
            <a:r>
              <a:rPr b="0" lang="en-GB" sz="1900">
                <a:solidFill>
                  <a:srgbClr val="41728A"/>
                </a:solidFill>
              </a:rPr>
              <a:t>North</a:t>
            </a:r>
            <a:r>
              <a:rPr b="0" lang="en-GB" sz="1900">
                <a:solidFill>
                  <a:srgbClr val="41728A"/>
                </a:solidFill>
              </a:rPr>
              <a:t> Elevation - Before and After</a:t>
            </a:r>
            <a:endParaRPr b="0" sz="1900">
              <a:solidFill>
                <a:srgbClr val="41728A"/>
              </a:solidFill>
            </a:endParaRPr>
          </a:p>
        </p:txBody>
      </p:sp>
      <p:sp>
        <p:nvSpPr>
          <p:cNvPr id="684" name="Google Shape;684;p62"/>
          <p:cNvSpPr txBox="1"/>
          <p:nvPr>
            <p:ph idx="1" type="subTitle"/>
          </p:nvPr>
        </p:nvSpPr>
        <p:spPr>
          <a:xfrm>
            <a:off x="383875" y="4061475"/>
            <a:ext cx="8476500" cy="393600"/>
          </a:xfrm>
          <a:prstGeom prst="rect">
            <a:avLst/>
          </a:prstGeom>
        </p:spPr>
        <p:txBody>
          <a:bodyPr anchorCtr="0" anchor="t" bIns="0" lIns="0" spcFirstLastPara="1" rIns="0" wrap="square" tIns="91425">
            <a:normAutofit/>
          </a:bodyPr>
          <a:lstStyle/>
          <a:p>
            <a:pPr indent="0" lvl="0" marL="0" rtl="0" algn="l">
              <a:spcBef>
                <a:spcPts val="600"/>
              </a:spcBef>
              <a:spcAft>
                <a:spcPts val="0"/>
              </a:spcAft>
              <a:buNone/>
            </a:pPr>
            <a:r>
              <a:rPr lang="en-GB">
                <a:solidFill>
                  <a:schemeClr val="accent3"/>
                </a:solidFill>
              </a:rPr>
              <a:t>Before								     After</a:t>
            </a:r>
            <a:endParaRPr/>
          </a:p>
        </p:txBody>
      </p:sp>
      <p:pic>
        <p:nvPicPr>
          <p:cNvPr id="685" name="Google Shape;685;p62"/>
          <p:cNvPicPr preferRelativeResize="0"/>
          <p:nvPr/>
        </p:nvPicPr>
        <p:blipFill rotWithShape="1">
          <a:blip r:embed="rId3">
            <a:alphaModFix/>
          </a:blip>
          <a:srcRect b="16373" l="0" r="1195" t="0"/>
          <a:stretch/>
        </p:blipFill>
        <p:spPr>
          <a:xfrm>
            <a:off x="123825" y="1013525"/>
            <a:ext cx="4384476" cy="2994675"/>
          </a:xfrm>
          <a:prstGeom prst="rect">
            <a:avLst/>
          </a:prstGeom>
          <a:noFill/>
          <a:ln>
            <a:noFill/>
          </a:ln>
        </p:spPr>
      </p:pic>
      <p:pic>
        <p:nvPicPr>
          <p:cNvPr id="686" name="Google Shape;686;p62"/>
          <p:cNvPicPr preferRelativeResize="0"/>
          <p:nvPr/>
        </p:nvPicPr>
        <p:blipFill rotWithShape="1">
          <a:blip r:embed="rId4">
            <a:alphaModFix/>
          </a:blip>
          <a:srcRect b="10017" l="0" r="0" t="376"/>
          <a:stretch/>
        </p:blipFill>
        <p:spPr>
          <a:xfrm>
            <a:off x="4582775" y="1016250"/>
            <a:ext cx="4437401" cy="29821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45"/>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sp>
        <p:nvSpPr>
          <p:cNvPr id="434" name="Google Shape;434;p45"/>
          <p:cNvSpPr txBox="1"/>
          <p:nvPr>
            <p:ph type="title"/>
          </p:nvPr>
        </p:nvSpPr>
        <p:spPr>
          <a:xfrm>
            <a:off x="354825" y="1170700"/>
            <a:ext cx="3694200" cy="254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GB" sz="1700">
                <a:solidFill>
                  <a:srgbClr val="42748D"/>
                </a:solidFill>
              </a:rPr>
              <a:t>Today’s Agenda</a:t>
            </a:r>
            <a:endParaRPr b="0" sz="1700">
              <a:solidFill>
                <a:srgbClr val="42748D"/>
              </a:solidFill>
            </a:endParaRPr>
          </a:p>
        </p:txBody>
      </p:sp>
      <p:sp>
        <p:nvSpPr>
          <p:cNvPr id="435" name="Google Shape;435;p45"/>
          <p:cNvSpPr txBox="1"/>
          <p:nvPr>
            <p:ph idx="1" type="body"/>
          </p:nvPr>
        </p:nvSpPr>
        <p:spPr>
          <a:xfrm>
            <a:off x="565300" y="1623725"/>
            <a:ext cx="5223300" cy="2994600"/>
          </a:xfrm>
          <a:prstGeom prst="rect">
            <a:avLst/>
          </a:prstGeom>
        </p:spPr>
        <p:txBody>
          <a:bodyPr anchorCtr="0" anchor="t" bIns="0" lIns="0" spcFirstLastPara="1" rIns="0" wrap="square" tIns="0">
            <a:noAutofit/>
          </a:bodyPr>
          <a:lstStyle/>
          <a:p>
            <a:pPr indent="-317500" lvl="0" marL="457200" rtl="0" algn="l">
              <a:spcBef>
                <a:spcPts val="0"/>
              </a:spcBef>
              <a:spcAft>
                <a:spcPts val="0"/>
              </a:spcAft>
              <a:buClr>
                <a:srgbClr val="183544"/>
              </a:buClr>
              <a:buSzPts val="1400"/>
              <a:buChar char="●"/>
            </a:pPr>
            <a:r>
              <a:rPr lang="en-GB" sz="1400">
                <a:solidFill>
                  <a:srgbClr val="183544"/>
                </a:solidFill>
              </a:rPr>
              <a:t>Introductions</a:t>
            </a:r>
            <a:endParaRPr sz="1400">
              <a:solidFill>
                <a:srgbClr val="183544"/>
              </a:solidFill>
            </a:endParaRPr>
          </a:p>
          <a:p>
            <a:pPr indent="-317500" lvl="0" marL="457200" rtl="0" algn="l">
              <a:spcBef>
                <a:spcPts val="1000"/>
              </a:spcBef>
              <a:spcAft>
                <a:spcPts val="0"/>
              </a:spcAft>
              <a:buClr>
                <a:srgbClr val="183544"/>
              </a:buClr>
              <a:buSzPts val="1400"/>
              <a:buChar char="●"/>
            </a:pPr>
            <a:r>
              <a:rPr lang="en-GB" sz="1400">
                <a:solidFill>
                  <a:srgbClr val="183544"/>
                </a:solidFill>
              </a:rPr>
              <a:t>Summary of current conditions at Jail and Health Buildings</a:t>
            </a:r>
            <a:endParaRPr sz="1400">
              <a:solidFill>
                <a:srgbClr val="183544"/>
              </a:solidFill>
            </a:endParaRPr>
          </a:p>
          <a:p>
            <a:pPr indent="-317500" lvl="0" marL="457200" rtl="0" algn="l">
              <a:spcBef>
                <a:spcPts val="1000"/>
              </a:spcBef>
              <a:spcAft>
                <a:spcPts val="0"/>
              </a:spcAft>
              <a:buClr>
                <a:srgbClr val="183544"/>
              </a:buClr>
              <a:buSzPts val="1400"/>
              <a:buChar char="●"/>
            </a:pPr>
            <a:r>
              <a:rPr lang="en-GB" sz="1400">
                <a:solidFill>
                  <a:srgbClr val="183544"/>
                </a:solidFill>
              </a:rPr>
              <a:t>Scope of Work</a:t>
            </a:r>
            <a:endParaRPr sz="1400">
              <a:solidFill>
                <a:srgbClr val="183544"/>
              </a:solidFill>
            </a:endParaRPr>
          </a:p>
          <a:p>
            <a:pPr indent="-317500" lvl="0" marL="457200" rtl="0" algn="l">
              <a:spcBef>
                <a:spcPts val="1000"/>
              </a:spcBef>
              <a:spcAft>
                <a:spcPts val="0"/>
              </a:spcAft>
              <a:buClr>
                <a:srgbClr val="183544"/>
              </a:buClr>
              <a:buSzPts val="1400"/>
              <a:buChar char="●"/>
            </a:pPr>
            <a:r>
              <a:rPr lang="en-GB" sz="1400">
                <a:solidFill>
                  <a:srgbClr val="183544"/>
                </a:solidFill>
              </a:rPr>
              <a:t>Project Financials </a:t>
            </a:r>
            <a:endParaRPr sz="1400">
              <a:solidFill>
                <a:srgbClr val="183544"/>
              </a:solidFill>
            </a:endParaRPr>
          </a:p>
          <a:p>
            <a:pPr indent="-317500" lvl="0" marL="457200" rtl="0" algn="l">
              <a:spcBef>
                <a:spcPts val="1000"/>
              </a:spcBef>
              <a:spcAft>
                <a:spcPts val="0"/>
              </a:spcAft>
              <a:buClr>
                <a:srgbClr val="183544"/>
              </a:buClr>
              <a:buSzPts val="1400"/>
              <a:buChar char="●"/>
            </a:pPr>
            <a:r>
              <a:rPr lang="en-GB" sz="1400">
                <a:solidFill>
                  <a:srgbClr val="183544"/>
                </a:solidFill>
              </a:rPr>
              <a:t>LOCAL Loan, utility incentives, and grants</a:t>
            </a:r>
            <a:endParaRPr sz="1400">
              <a:solidFill>
                <a:srgbClr val="183544"/>
              </a:solidFill>
            </a:endParaRPr>
          </a:p>
          <a:p>
            <a:pPr indent="-317500" lvl="0" marL="457200" rtl="0" algn="l">
              <a:spcBef>
                <a:spcPts val="1000"/>
              </a:spcBef>
              <a:spcAft>
                <a:spcPts val="0"/>
              </a:spcAft>
              <a:buClr>
                <a:srgbClr val="183544"/>
              </a:buClr>
              <a:buSzPts val="1400"/>
              <a:buChar char="●"/>
            </a:pPr>
            <a:r>
              <a:rPr lang="en-GB" sz="1400">
                <a:solidFill>
                  <a:srgbClr val="183544"/>
                </a:solidFill>
              </a:rPr>
              <a:t>Open Discussion</a:t>
            </a:r>
            <a:endParaRPr sz="1400">
              <a:solidFill>
                <a:srgbClr val="183544"/>
              </a:solidFill>
            </a:endParaRPr>
          </a:p>
          <a:p>
            <a:pPr indent="0" lvl="0" marL="45720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5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63"/>
          <p:cNvSpPr txBox="1"/>
          <p:nvPr>
            <p:ph type="ctrTitle"/>
          </p:nvPr>
        </p:nvSpPr>
        <p:spPr>
          <a:xfrm>
            <a:off x="1137625" y="1030400"/>
            <a:ext cx="7919400" cy="566100"/>
          </a:xfrm>
          <a:prstGeom prst="rect">
            <a:avLst/>
          </a:prstGeom>
        </p:spPr>
        <p:txBody>
          <a:bodyPr anchorCtr="0" anchor="t" bIns="0" lIns="0" spcFirstLastPara="1" rIns="0" wrap="square" tIns="0">
            <a:noAutofit/>
          </a:bodyPr>
          <a:lstStyle/>
          <a:p>
            <a:pPr indent="0" lvl="0" marL="0" rtl="0" algn="r">
              <a:spcBef>
                <a:spcPts val="0"/>
              </a:spcBef>
              <a:spcAft>
                <a:spcPts val="0"/>
              </a:spcAft>
              <a:buNone/>
            </a:pPr>
            <a:r>
              <a:rPr b="0" lang="en-GB" sz="3500">
                <a:solidFill>
                  <a:schemeClr val="accent3"/>
                </a:solidFill>
              </a:rPr>
              <a:t>Project Financials</a:t>
            </a:r>
            <a:endParaRPr b="0" sz="3500">
              <a:solidFill>
                <a:schemeClr val="accent3"/>
              </a:solidFill>
            </a:endParaRPr>
          </a:p>
        </p:txBody>
      </p:sp>
      <p:pic>
        <p:nvPicPr>
          <p:cNvPr id="692" name="Google Shape;692;p63"/>
          <p:cNvPicPr preferRelativeResize="0"/>
          <p:nvPr/>
        </p:nvPicPr>
        <p:blipFill rotWithShape="1">
          <a:blip r:embed="rId3">
            <a:alphaModFix/>
          </a:blip>
          <a:srcRect b="19576" l="0" r="0" t="24616"/>
          <a:stretch/>
        </p:blipFill>
        <p:spPr>
          <a:xfrm>
            <a:off x="0" y="1596500"/>
            <a:ext cx="9144000" cy="3547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64"/>
          <p:cNvSpPr txBox="1"/>
          <p:nvPr>
            <p:ph idx="1" type="subTitle"/>
          </p:nvPr>
        </p:nvSpPr>
        <p:spPr>
          <a:xfrm>
            <a:off x="381000" y="299359"/>
            <a:ext cx="6821700" cy="621300"/>
          </a:xfrm>
          <a:prstGeom prst="rect">
            <a:avLst/>
          </a:prstGeom>
          <a:noFill/>
          <a:ln>
            <a:noFill/>
          </a:ln>
        </p:spPr>
        <p:txBody>
          <a:bodyPr anchorCtr="0" anchor="t" bIns="0" lIns="0" spcFirstLastPara="1" rIns="0" wrap="square" tIns="91425">
            <a:noAutofit/>
          </a:bodyPr>
          <a:lstStyle/>
          <a:p>
            <a:pPr indent="0" lvl="0" marL="0" rtl="0" algn="l">
              <a:lnSpc>
                <a:spcPct val="115000"/>
              </a:lnSpc>
              <a:spcBef>
                <a:spcPts val="0"/>
              </a:spcBef>
              <a:spcAft>
                <a:spcPts val="0"/>
              </a:spcAft>
              <a:buSzPts val="2000"/>
              <a:buNone/>
            </a:pPr>
            <a:r>
              <a:rPr b="0" lang="en-GB" sz="2100">
                <a:solidFill>
                  <a:schemeClr val="accent3"/>
                </a:solidFill>
              </a:rPr>
              <a:t>Project Financials</a:t>
            </a:r>
            <a:endParaRPr b="0" sz="1900">
              <a:solidFill>
                <a:srgbClr val="41728A"/>
              </a:solidFill>
            </a:endParaRPr>
          </a:p>
        </p:txBody>
      </p:sp>
      <p:pic>
        <p:nvPicPr>
          <p:cNvPr id="698" name="Google Shape;698;p64"/>
          <p:cNvPicPr preferRelativeResize="0"/>
          <p:nvPr/>
        </p:nvPicPr>
        <p:blipFill>
          <a:blip r:embed="rId3">
            <a:alphaModFix/>
          </a:blip>
          <a:stretch>
            <a:fillRect/>
          </a:stretch>
        </p:blipFill>
        <p:spPr>
          <a:xfrm>
            <a:off x="775737" y="835150"/>
            <a:ext cx="7592525" cy="2535850"/>
          </a:xfrm>
          <a:prstGeom prst="rect">
            <a:avLst/>
          </a:prstGeom>
          <a:noFill/>
          <a:ln>
            <a:noFill/>
          </a:ln>
        </p:spPr>
      </p:pic>
      <p:pic>
        <p:nvPicPr>
          <p:cNvPr id="699" name="Google Shape;699;p64"/>
          <p:cNvPicPr preferRelativeResize="0"/>
          <p:nvPr/>
        </p:nvPicPr>
        <p:blipFill>
          <a:blip r:embed="rId4">
            <a:alphaModFix/>
          </a:blip>
          <a:stretch>
            <a:fillRect/>
          </a:stretch>
        </p:blipFill>
        <p:spPr>
          <a:xfrm>
            <a:off x="775725" y="3370997"/>
            <a:ext cx="7592526" cy="1386603"/>
          </a:xfrm>
          <a:prstGeom prst="rect">
            <a:avLst/>
          </a:prstGeom>
          <a:noFill/>
          <a:ln>
            <a:noFill/>
          </a:ln>
        </p:spPr>
      </p:pic>
      <p:pic>
        <p:nvPicPr>
          <p:cNvPr id="700" name="Google Shape;700;p64"/>
          <p:cNvPicPr preferRelativeResize="0"/>
          <p:nvPr/>
        </p:nvPicPr>
        <p:blipFill>
          <a:blip r:embed="rId5">
            <a:alphaModFix/>
          </a:blip>
          <a:stretch>
            <a:fillRect/>
          </a:stretch>
        </p:blipFill>
        <p:spPr>
          <a:xfrm>
            <a:off x="775725" y="1627200"/>
            <a:ext cx="7543051" cy="482400"/>
          </a:xfrm>
          <a:prstGeom prst="rect">
            <a:avLst/>
          </a:prstGeom>
          <a:noFill/>
          <a:ln>
            <a:noFill/>
          </a:ln>
        </p:spPr>
      </p:pic>
      <p:pic>
        <p:nvPicPr>
          <p:cNvPr id="701" name="Google Shape;701;p64"/>
          <p:cNvPicPr preferRelativeResize="0"/>
          <p:nvPr/>
        </p:nvPicPr>
        <p:blipFill>
          <a:blip r:embed="rId5">
            <a:alphaModFix/>
          </a:blip>
          <a:stretch>
            <a:fillRect/>
          </a:stretch>
        </p:blipFill>
        <p:spPr>
          <a:xfrm>
            <a:off x="775725" y="2791700"/>
            <a:ext cx="7543051" cy="482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9"/>
                                        </p:tgtEl>
                                        <p:attrNameLst>
                                          <p:attrName>style.visibility</p:attrName>
                                        </p:attrNameLst>
                                      </p:cBhvr>
                                      <p:to>
                                        <p:strVal val="visible"/>
                                      </p:to>
                                    </p:set>
                                    <p:animEffect filter="fade" transition="in">
                                      <p:cBhvr>
                                        <p:cTn dur="1000"/>
                                        <p:tgtEl>
                                          <p:spTgt spid="699"/>
                                        </p:tgtEl>
                                      </p:cBhvr>
                                    </p:animEffect>
                                  </p:childTnLst>
                                </p:cTn>
                              </p:par>
                              <p:par>
                                <p:cTn fill="hold" nodeType="withEffect" presetClass="entr" presetID="10" presetSubtype="0">
                                  <p:stCondLst>
                                    <p:cond delay="0"/>
                                  </p:stCondLst>
                                  <p:childTnLst>
                                    <p:set>
                                      <p:cBhvr>
                                        <p:cTn dur="1" fill="hold">
                                          <p:stCondLst>
                                            <p:cond delay="0"/>
                                          </p:stCondLst>
                                        </p:cTn>
                                        <p:tgtEl>
                                          <p:spTgt spid="700"/>
                                        </p:tgtEl>
                                        <p:attrNameLst>
                                          <p:attrName>style.visibility</p:attrName>
                                        </p:attrNameLst>
                                      </p:cBhvr>
                                      <p:to>
                                        <p:strVal val="visible"/>
                                      </p:to>
                                    </p:set>
                                    <p:animEffect filter="fade" transition="in">
                                      <p:cBhvr>
                                        <p:cTn dur="1000"/>
                                        <p:tgtEl>
                                          <p:spTgt spid="700"/>
                                        </p:tgtEl>
                                      </p:cBhvr>
                                    </p:animEffect>
                                  </p:childTnLst>
                                </p:cTn>
                              </p:par>
                              <p:par>
                                <p:cTn fill="hold" nodeType="withEffect" presetClass="entr" presetID="10" presetSubtype="0">
                                  <p:stCondLst>
                                    <p:cond delay="0"/>
                                  </p:stCondLst>
                                  <p:childTnLst>
                                    <p:set>
                                      <p:cBhvr>
                                        <p:cTn dur="1" fill="hold">
                                          <p:stCondLst>
                                            <p:cond delay="0"/>
                                          </p:stCondLst>
                                        </p:cTn>
                                        <p:tgtEl>
                                          <p:spTgt spid="701"/>
                                        </p:tgtEl>
                                        <p:attrNameLst>
                                          <p:attrName>style.visibility</p:attrName>
                                        </p:attrNameLst>
                                      </p:cBhvr>
                                      <p:to>
                                        <p:strVal val="visible"/>
                                      </p:to>
                                    </p:set>
                                    <p:animEffect filter="fade" transition="in">
                                      <p:cBhvr>
                                        <p:cTn dur="1000"/>
                                        <p:tgtEl>
                                          <p:spTgt spid="7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65"/>
          <p:cNvSpPr txBox="1"/>
          <p:nvPr>
            <p:ph idx="1" type="subTitle"/>
          </p:nvPr>
        </p:nvSpPr>
        <p:spPr>
          <a:xfrm>
            <a:off x="381000" y="299359"/>
            <a:ext cx="6821700" cy="621300"/>
          </a:xfrm>
          <a:prstGeom prst="rect">
            <a:avLst/>
          </a:prstGeom>
          <a:noFill/>
          <a:ln>
            <a:noFill/>
          </a:ln>
        </p:spPr>
        <p:txBody>
          <a:bodyPr anchorCtr="0" anchor="t" bIns="0" lIns="0" spcFirstLastPara="1" rIns="0" wrap="square" tIns="91425">
            <a:noAutofit/>
          </a:bodyPr>
          <a:lstStyle/>
          <a:p>
            <a:pPr indent="0" lvl="0" marL="0" rtl="0" algn="l">
              <a:lnSpc>
                <a:spcPct val="115000"/>
              </a:lnSpc>
              <a:spcBef>
                <a:spcPts val="0"/>
              </a:spcBef>
              <a:spcAft>
                <a:spcPts val="0"/>
              </a:spcAft>
              <a:buSzPts val="2000"/>
              <a:buNone/>
            </a:pPr>
            <a:r>
              <a:rPr b="0" lang="en-GB" sz="1900">
                <a:solidFill>
                  <a:srgbClr val="41728A"/>
                </a:solidFill>
              </a:rPr>
              <a:t>LOCAL Loan Financing Scenario</a:t>
            </a:r>
            <a:endParaRPr b="0" sz="1900">
              <a:solidFill>
                <a:srgbClr val="41728A"/>
              </a:solidFill>
            </a:endParaRPr>
          </a:p>
        </p:txBody>
      </p:sp>
      <p:pic>
        <p:nvPicPr>
          <p:cNvPr id="707" name="Google Shape;707;p65"/>
          <p:cNvPicPr preferRelativeResize="0"/>
          <p:nvPr/>
        </p:nvPicPr>
        <p:blipFill>
          <a:blip r:embed="rId3">
            <a:alphaModFix/>
          </a:blip>
          <a:stretch>
            <a:fillRect/>
          </a:stretch>
        </p:blipFill>
        <p:spPr>
          <a:xfrm>
            <a:off x="3765500" y="793825"/>
            <a:ext cx="4835999" cy="4132025"/>
          </a:xfrm>
          <a:prstGeom prst="rect">
            <a:avLst/>
          </a:prstGeom>
          <a:noFill/>
          <a:ln>
            <a:noFill/>
          </a:ln>
        </p:spPr>
      </p:pic>
      <p:pic>
        <p:nvPicPr>
          <p:cNvPr id="708" name="Google Shape;708;p65"/>
          <p:cNvPicPr preferRelativeResize="0"/>
          <p:nvPr/>
        </p:nvPicPr>
        <p:blipFill>
          <a:blip r:embed="rId4">
            <a:alphaModFix/>
          </a:blip>
          <a:stretch>
            <a:fillRect/>
          </a:stretch>
        </p:blipFill>
        <p:spPr>
          <a:xfrm>
            <a:off x="381000" y="1083925"/>
            <a:ext cx="2887750" cy="2841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66"/>
          <p:cNvSpPr txBox="1"/>
          <p:nvPr/>
        </p:nvSpPr>
        <p:spPr>
          <a:xfrm>
            <a:off x="376425" y="1014050"/>
            <a:ext cx="3691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chemeClr val="accent2"/>
                </a:solidFill>
                <a:latin typeface="Rubik"/>
                <a:ea typeface="Rubik"/>
                <a:cs typeface="Rubik"/>
                <a:sym typeface="Rubik"/>
              </a:rPr>
              <a:t>Questions?</a:t>
            </a:r>
            <a:endParaRPr b="1" sz="1100">
              <a:solidFill>
                <a:schemeClr val="accent2"/>
              </a:solidFill>
            </a:endParaRPr>
          </a:p>
        </p:txBody>
      </p:sp>
      <p:cxnSp>
        <p:nvCxnSpPr>
          <p:cNvPr id="714" name="Google Shape;714;p66"/>
          <p:cNvCxnSpPr/>
          <p:nvPr/>
        </p:nvCxnSpPr>
        <p:spPr>
          <a:xfrm>
            <a:off x="376875" y="1464075"/>
            <a:ext cx="3690300" cy="0"/>
          </a:xfrm>
          <a:prstGeom prst="straightConnector1">
            <a:avLst/>
          </a:prstGeom>
          <a:noFill/>
          <a:ln cap="flat" cmpd="sng" w="28575">
            <a:solidFill>
              <a:schemeClr val="accent2"/>
            </a:solidFill>
            <a:prstDash val="solid"/>
            <a:round/>
            <a:headEnd len="med" w="med" type="none"/>
            <a:tailEnd len="med" w="med" type="none"/>
          </a:ln>
        </p:spPr>
      </p:cxnSp>
      <p:sp>
        <p:nvSpPr>
          <p:cNvPr id="715" name="Google Shape;715;p66"/>
          <p:cNvSpPr txBox="1"/>
          <p:nvPr/>
        </p:nvSpPr>
        <p:spPr>
          <a:xfrm>
            <a:off x="1513975" y="4128225"/>
            <a:ext cx="3408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chemeClr val="accent1"/>
                </a:solidFill>
                <a:latin typeface="Rubik"/>
                <a:ea typeface="Rubik"/>
                <a:cs typeface="Rubik"/>
                <a:sym typeface="Rubik"/>
              </a:rPr>
              <a:t>Lauren Donley, CEM, CBCP</a:t>
            </a:r>
            <a:endParaRPr sz="1200">
              <a:solidFill>
                <a:schemeClr val="accent1"/>
              </a:solidFill>
              <a:latin typeface="Rubik"/>
              <a:ea typeface="Rubik"/>
              <a:cs typeface="Rubik"/>
              <a:sym typeface="Rubik"/>
            </a:endParaRPr>
          </a:p>
          <a:p>
            <a:pPr indent="0" lvl="0" marL="0" rtl="0" algn="l">
              <a:spcBef>
                <a:spcPts val="0"/>
              </a:spcBef>
              <a:spcAft>
                <a:spcPts val="0"/>
              </a:spcAft>
              <a:buNone/>
            </a:pPr>
            <a:r>
              <a:rPr lang="en-GB" sz="1200">
                <a:solidFill>
                  <a:schemeClr val="accent1"/>
                </a:solidFill>
                <a:latin typeface="Rubik"/>
                <a:ea typeface="Rubik"/>
                <a:cs typeface="Rubik"/>
                <a:sym typeface="Rubik"/>
              </a:rPr>
              <a:t>541-390-2467</a:t>
            </a:r>
            <a:endParaRPr sz="1200">
              <a:solidFill>
                <a:schemeClr val="accent1"/>
              </a:solidFill>
              <a:latin typeface="Rubik"/>
              <a:ea typeface="Rubik"/>
              <a:cs typeface="Rubik"/>
              <a:sym typeface="Rubik"/>
            </a:endParaRPr>
          </a:p>
          <a:p>
            <a:pPr indent="0" lvl="0" marL="0" rtl="0" algn="l">
              <a:spcBef>
                <a:spcPts val="0"/>
              </a:spcBef>
              <a:spcAft>
                <a:spcPts val="0"/>
              </a:spcAft>
              <a:buNone/>
            </a:pPr>
            <a:r>
              <a:rPr lang="en-GB" sz="1200">
                <a:solidFill>
                  <a:schemeClr val="accent1"/>
                </a:solidFill>
                <a:latin typeface="Rubik"/>
                <a:ea typeface="Rubik"/>
                <a:cs typeface="Rubik"/>
                <a:sym typeface="Rubik"/>
              </a:rPr>
              <a:t>ldonley@milligdb.com</a:t>
            </a:r>
            <a:endParaRPr>
              <a:solidFill>
                <a:schemeClr val="accent1"/>
              </a:solidFill>
              <a:latin typeface="Rubik"/>
              <a:ea typeface="Rubik"/>
              <a:cs typeface="Rubik"/>
              <a:sym typeface="Rubik"/>
            </a:endParaRPr>
          </a:p>
        </p:txBody>
      </p:sp>
      <p:pic>
        <p:nvPicPr>
          <p:cNvPr id="716" name="Google Shape;716;p66"/>
          <p:cNvPicPr preferRelativeResize="0"/>
          <p:nvPr/>
        </p:nvPicPr>
        <p:blipFill rotWithShape="1">
          <a:blip r:embed="rId3">
            <a:alphaModFix/>
          </a:blip>
          <a:srcRect b="5906" l="7935" r="6558" t="6466"/>
          <a:stretch/>
        </p:blipFill>
        <p:spPr>
          <a:xfrm>
            <a:off x="322175" y="3409900"/>
            <a:ext cx="1191800" cy="1457225"/>
          </a:xfrm>
          <a:prstGeom prst="rect">
            <a:avLst/>
          </a:prstGeom>
          <a:noFill/>
          <a:ln>
            <a:noFill/>
          </a:ln>
        </p:spPr>
      </p:pic>
      <p:pic>
        <p:nvPicPr>
          <p:cNvPr id="717" name="Google Shape;717;p66"/>
          <p:cNvPicPr preferRelativeResize="0"/>
          <p:nvPr/>
        </p:nvPicPr>
        <p:blipFill>
          <a:blip r:embed="rId4">
            <a:alphaModFix/>
          </a:blip>
          <a:stretch>
            <a:fillRect/>
          </a:stretch>
        </p:blipFill>
        <p:spPr>
          <a:xfrm>
            <a:off x="4187400" y="727650"/>
            <a:ext cx="4771574" cy="368818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46"/>
          <p:cNvSpPr txBox="1"/>
          <p:nvPr>
            <p:ph idx="1" type="subTitle"/>
          </p:nvPr>
        </p:nvSpPr>
        <p:spPr>
          <a:xfrm>
            <a:off x="381000" y="299359"/>
            <a:ext cx="6821700" cy="621300"/>
          </a:xfrm>
          <a:prstGeom prst="rect">
            <a:avLst/>
          </a:prstGeom>
          <a:noFill/>
          <a:ln>
            <a:noFill/>
          </a:ln>
        </p:spPr>
        <p:txBody>
          <a:bodyPr anchorCtr="0" anchor="t" bIns="0" lIns="0" spcFirstLastPara="1" rIns="0" wrap="square" tIns="91425">
            <a:noAutofit/>
          </a:bodyPr>
          <a:lstStyle/>
          <a:p>
            <a:pPr indent="0" lvl="0" marL="0" rtl="0" algn="l">
              <a:lnSpc>
                <a:spcPct val="115000"/>
              </a:lnSpc>
              <a:spcBef>
                <a:spcPts val="0"/>
              </a:spcBef>
              <a:spcAft>
                <a:spcPts val="0"/>
              </a:spcAft>
              <a:buSzPts val="2000"/>
              <a:buNone/>
            </a:pPr>
            <a:r>
              <a:rPr b="0" lang="en-GB" sz="1900">
                <a:solidFill>
                  <a:srgbClr val="41728A"/>
                </a:solidFill>
              </a:rPr>
              <a:t>Introductions</a:t>
            </a:r>
            <a:endParaRPr b="0" sz="1900">
              <a:solidFill>
                <a:srgbClr val="41728A"/>
              </a:solidFill>
            </a:endParaRPr>
          </a:p>
        </p:txBody>
      </p:sp>
      <p:pic>
        <p:nvPicPr>
          <p:cNvPr id="441" name="Google Shape;441;p46"/>
          <p:cNvPicPr preferRelativeResize="0"/>
          <p:nvPr>
            <p:ph idx="2" type="pic"/>
          </p:nvPr>
        </p:nvPicPr>
        <p:blipFill rotWithShape="1">
          <a:blip r:embed="rId3">
            <a:alphaModFix/>
          </a:blip>
          <a:srcRect b="43267" l="8941" r="8949" t="461"/>
          <a:stretch/>
        </p:blipFill>
        <p:spPr>
          <a:xfrm>
            <a:off x="6889925" y="1297802"/>
            <a:ext cx="1800001" cy="1849089"/>
          </a:xfrm>
          <a:prstGeom prst="rect">
            <a:avLst/>
          </a:prstGeom>
        </p:spPr>
      </p:pic>
      <p:pic>
        <p:nvPicPr>
          <p:cNvPr id="442" name="Google Shape;442;p46"/>
          <p:cNvPicPr preferRelativeResize="0"/>
          <p:nvPr>
            <p:ph idx="3" type="pic"/>
          </p:nvPr>
        </p:nvPicPr>
        <p:blipFill rotWithShape="1">
          <a:blip r:embed="rId4">
            <a:alphaModFix/>
          </a:blip>
          <a:srcRect b="43200" l="8540" r="8540" t="-28"/>
          <a:stretch/>
        </p:blipFill>
        <p:spPr>
          <a:xfrm>
            <a:off x="4908698" y="1297802"/>
            <a:ext cx="1800000" cy="1849501"/>
          </a:xfrm>
          <a:prstGeom prst="rect">
            <a:avLst/>
          </a:prstGeom>
        </p:spPr>
      </p:pic>
      <p:sp>
        <p:nvSpPr>
          <p:cNvPr id="443" name="Google Shape;443;p46"/>
          <p:cNvSpPr txBox="1"/>
          <p:nvPr>
            <p:ph idx="4" type="body"/>
          </p:nvPr>
        </p:nvSpPr>
        <p:spPr>
          <a:xfrm>
            <a:off x="6889925" y="3346275"/>
            <a:ext cx="1800000" cy="412200"/>
          </a:xfrm>
          <a:prstGeom prst="rect">
            <a:avLst/>
          </a:prstGeom>
        </p:spPr>
        <p:txBody>
          <a:bodyPr anchorCtr="0" anchor="t" bIns="0" lIns="0" spcFirstLastPara="1" rIns="0" wrap="square" tIns="0">
            <a:noAutofit/>
          </a:bodyPr>
          <a:lstStyle/>
          <a:p>
            <a:pPr indent="0" lvl="0" marL="0" rtl="0" algn="l">
              <a:lnSpc>
                <a:spcPct val="100000"/>
              </a:lnSpc>
              <a:spcBef>
                <a:spcPts val="600"/>
              </a:spcBef>
              <a:spcAft>
                <a:spcPts val="0"/>
              </a:spcAft>
              <a:buNone/>
            </a:pPr>
            <a:r>
              <a:rPr lang="en-GB">
                <a:solidFill>
                  <a:schemeClr val="dk1"/>
                </a:solidFill>
              </a:rPr>
              <a:t>Scott McVey, PE</a:t>
            </a:r>
            <a:br>
              <a:rPr lang="en-GB">
                <a:solidFill>
                  <a:schemeClr val="dk1"/>
                </a:solidFill>
              </a:rPr>
            </a:br>
            <a:r>
              <a:rPr lang="en-GB"/>
              <a:t>Project Manager &amp; Lead Mechanical Designer</a:t>
            </a:r>
            <a:endParaRPr>
              <a:solidFill>
                <a:schemeClr val="dk1"/>
              </a:solidFill>
            </a:endParaRPr>
          </a:p>
        </p:txBody>
      </p:sp>
      <p:sp>
        <p:nvSpPr>
          <p:cNvPr id="444" name="Google Shape;444;p46"/>
          <p:cNvSpPr txBox="1"/>
          <p:nvPr>
            <p:ph idx="4294967295" type="subTitle"/>
          </p:nvPr>
        </p:nvSpPr>
        <p:spPr>
          <a:xfrm>
            <a:off x="4908700" y="3223900"/>
            <a:ext cx="1800000" cy="853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0" lang="en-GB">
                <a:solidFill>
                  <a:schemeClr val="dk1"/>
                </a:solidFill>
              </a:rPr>
              <a:t>Lauren Donley, C</a:t>
            </a:r>
            <a:r>
              <a:rPr lang="en-GB">
                <a:solidFill>
                  <a:schemeClr val="dk1"/>
                </a:solidFill>
              </a:rPr>
              <a:t>EM, CBCP</a:t>
            </a:r>
            <a:br>
              <a:rPr b="0" lang="en-GB">
                <a:solidFill>
                  <a:schemeClr val="dk1"/>
                </a:solidFill>
              </a:rPr>
            </a:br>
            <a:r>
              <a:rPr lang="en-GB">
                <a:solidFill>
                  <a:schemeClr val="dk1"/>
                </a:solidFill>
              </a:rPr>
              <a:t>Project Development Lead</a:t>
            </a:r>
            <a:endParaRPr b="0">
              <a:solidFill>
                <a:schemeClr val="dk1"/>
              </a:solidFill>
            </a:endParaRPr>
          </a:p>
        </p:txBody>
      </p:sp>
      <p:sp>
        <p:nvSpPr>
          <p:cNvPr id="445" name="Google Shape;445;p46"/>
          <p:cNvSpPr txBox="1"/>
          <p:nvPr/>
        </p:nvSpPr>
        <p:spPr>
          <a:xfrm>
            <a:off x="276500" y="2517200"/>
            <a:ext cx="3735300" cy="17769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GB">
                <a:solidFill>
                  <a:srgbClr val="183544"/>
                </a:solidFill>
                <a:latin typeface="Rubik"/>
                <a:ea typeface="Rubik"/>
                <a:cs typeface="Rubik"/>
                <a:sym typeface="Rubik"/>
              </a:rPr>
              <a:t>Millig Design Build is an integrated engineering, design, and construction firm specializing in facility improvements that address energy efficiency, building health and safety, and core infrastructure needs.</a:t>
            </a:r>
            <a:endParaRPr>
              <a:solidFill>
                <a:srgbClr val="183544"/>
              </a:solidFill>
              <a:latin typeface="Rubik"/>
              <a:ea typeface="Rubik"/>
              <a:cs typeface="Rubik"/>
              <a:sym typeface="Rubik"/>
            </a:endParaRPr>
          </a:p>
          <a:p>
            <a:pPr indent="0" lvl="0" marL="0" rtl="0" algn="l">
              <a:lnSpc>
                <a:spcPct val="115000"/>
              </a:lnSpc>
              <a:spcBef>
                <a:spcPts val="1000"/>
              </a:spcBef>
              <a:spcAft>
                <a:spcPts val="1000"/>
              </a:spcAft>
              <a:buNone/>
            </a:pPr>
            <a:r>
              <a:t/>
            </a:r>
            <a:endParaRPr sz="2400">
              <a:solidFill>
                <a:srgbClr val="183544"/>
              </a:solidFill>
              <a:latin typeface="Rubik"/>
              <a:ea typeface="Rubik"/>
              <a:cs typeface="Rubik"/>
              <a:sym typeface="Rubik"/>
            </a:endParaRPr>
          </a:p>
        </p:txBody>
      </p:sp>
      <p:pic>
        <p:nvPicPr>
          <p:cNvPr id="446" name="Google Shape;446;p46"/>
          <p:cNvPicPr preferRelativeResize="0"/>
          <p:nvPr/>
        </p:nvPicPr>
        <p:blipFill>
          <a:blip r:embed="rId5">
            <a:alphaModFix/>
          </a:blip>
          <a:stretch>
            <a:fillRect/>
          </a:stretch>
        </p:blipFill>
        <p:spPr>
          <a:xfrm>
            <a:off x="276500" y="1385825"/>
            <a:ext cx="3589826" cy="787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id="451" name="Google Shape;451;p47"/>
          <p:cNvPicPr preferRelativeResize="0"/>
          <p:nvPr>
            <p:ph idx="2" type="pic"/>
          </p:nvPr>
        </p:nvPicPr>
        <p:blipFill rotWithShape="1">
          <a:blip r:embed="rId3">
            <a:alphaModFix/>
          </a:blip>
          <a:srcRect b="48841" l="17238" r="17238" t="6255"/>
          <a:stretch/>
        </p:blipFill>
        <p:spPr>
          <a:xfrm>
            <a:off x="442125" y="1672275"/>
            <a:ext cx="1080000" cy="1084802"/>
          </a:xfrm>
          <a:prstGeom prst="rect">
            <a:avLst/>
          </a:prstGeom>
          <a:noFill/>
          <a:ln>
            <a:noFill/>
          </a:ln>
        </p:spPr>
      </p:pic>
      <p:pic>
        <p:nvPicPr>
          <p:cNvPr id="452" name="Google Shape;452;p47"/>
          <p:cNvPicPr preferRelativeResize="0"/>
          <p:nvPr>
            <p:ph idx="3" type="pic"/>
          </p:nvPr>
        </p:nvPicPr>
        <p:blipFill rotWithShape="1">
          <a:blip r:embed="rId4">
            <a:alphaModFix/>
          </a:blip>
          <a:srcRect b="28769" l="10839" r="10839" t="10840"/>
          <a:stretch/>
        </p:blipFill>
        <p:spPr>
          <a:xfrm>
            <a:off x="1635640" y="1672265"/>
            <a:ext cx="1080000" cy="1109453"/>
          </a:xfrm>
          <a:prstGeom prst="rect">
            <a:avLst/>
          </a:prstGeom>
          <a:noFill/>
          <a:ln>
            <a:noFill/>
          </a:ln>
        </p:spPr>
      </p:pic>
      <p:pic>
        <p:nvPicPr>
          <p:cNvPr id="453" name="Google Shape;453;p47"/>
          <p:cNvPicPr preferRelativeResize="0"/>
          <p:nvPr>
            <p:ph idx="4" type="pic"/>
          </p:nvPr>
        </p:nvPicPr>
        <p:blipFill rotWithShape="1">
          <a:blip r:embed="rId5">
            <a:alphaModFix/>
          </a:blip>
          <a:srcRect b="45667" l="14624" r="14624" t="5847"/>
          <a:stretch/>
        </p:blipFill>
        <p:spPr>
          <a:xfrm>
            <a:off x="2829186" y="1672267"/>
            <a:ext cx="1080000" cy="1109453"/>
          </a:xfrm>
          <a:prstGeom prst="rect">
            <a:avLst/>
          </a:prstGeom>
          <a:noFill/>
          <a:ln>
            <a:noFill/>
          </a:ln>
        </p:spPr>
      </p:pic>
      <p:pic>
        <p:nvPicPr>
          <p:cNvPr id="454" name="Google Shape;454;p47"/>
          <p:cNvPicPr preferRelativeResize="0"/>
          <p:nvPr>
            <p:ph idx="5" type="pic"/>
          </p:nvPr>
        </p:nvPicPr>
        <p:blipFill rotWithShape="1">
          <a:blip r:embed="rId6">
            <a:alphaModFix/>
          </a:blip>
          <a:srcRect b="6017" l="17922" r="17929" t="6008"/>
          <a:stretch/>
        </p:blipFill>
        <p:spPr>
          <a:xfrm>
            <a:off x="4022707" y="1659940"/>
            <a:ext cx="1080000" cy="1109455"/>
          </a:xfrm>
          <a:prstGeom prst="rect">
            <a:avLst/>
          </a:prstGeom>
          <a:noFill/>
          <a:ln>
            <a:noFill/>
          </a:ln>
        </p:spPr>
      </p:pic>
      <p:pic>
        <p:nvPicPr>
          <p:cNvPr id="455" name="Google Shape;455;p47"/>
          <p:cNvPicPr preferRelativeResize="0"/>
          <p:nvPr>
            <p:ph idx="6" type="pic"/>
          </p:nvPr>
        </p:nvPicPr>
        <p:blipFill rotWithShape="1">
          <a:blip r:embed="rId7">
            <a:alphaModFix/>
          </a:blip>
          <a:srcRect b="45763" l="15413" r="15406" t="6826"/>
          <a:stretch/>
        </p:blipFill>
        <p:spPr>
          <a:xfrm>
            <a:off x="7603275" y="1672267"/>
            <a:ext cx="1080000" cy="1109453"/>
          </a:xfrm>
          <a:prstGeom prst="rect">
            <a:avLst/>
          </a:prstGeom>
          <a:noFill/>
          <a:ln>
            <a:noFill/>
          </a:ln>
        </p:spPr>
      </p:pic>
      <p:pic>
        <p:nvPicPr>
          <p:cNvPr id="456" name="Google Shape;456;p47"/>
          <p:cNvPicPr preferRelativeResize="0"/>
          <p:nvPr>
            <p:ph idx="7" type="pic"/>
          </p:nvPr>
        </p:nvPicPr>
        <p:blipFill rotWithShape="1">
          <a:blip r:embed="rId8">
            <a:alphaModFix/>
          </a:blip>
          <a:srcRect b="38183" l="15011" r="15004" t="13859"/>
          <a:stretch/>
        </p:blipFill>
        <p:spPr>
          <a:xfrm>
            <a:off x="5216217" y="1659940"/>
            <a:ext cx="1080000" cy="1109453"/>
          </a:xfrm>
          <a:prstGeom prst="rect">
            <a:avLst/>
          </a:prstGeom>
          <a:noFill/>
          <a:ln>
            <a:noFill/>
          </a:ln>
        </p:spPr>
      </p:pic>
      <p:pic>
        <p:nvPicPr>
          <p:cNvPr id="457" name="Google Shape;457;p47"/>
          <p:cNvPicPr preferRelativeResize="0"/>
          <p:nvPr>
            <p:ph idx="8" type="pic"/>
          </p:nvPr>
        </p:nvPicPr>
        <p:blipFill rotWithShape="1">
          <a:blip r:embed="rId9">
            <a:alphaModFix/>
          </a:blip>
          <a:srcRect b="24821" l="0" r="0" t="6647"/>
          <a:stretch/>
        </p:blipFill>
        <p:spPr>
          <a:xfrm>
            <a:off x="6409740" y="1672265"/>
            <a:ext cx="1080002" cy="1109453"/>
          </a:xfrm>
          <a:prstGeom prst="rect">
            <a:avLst/>
          </a:prstGeom>
          <a:noFill/>
          <a:ln>
            <a:noFill/>
          </a:ln>
        </p:spPr>
      </p:pic>
      <p:sp>
        <p:nvSpPr>
          <p:cNvPr id="458" name="Google Shape;458;p47"/>
          <p:cNvSpPr txBox="1"/>
          <p:nvPr>
            <p:ph idx="1" type="subTitle"/>
          </p:nvPr>
        </p:nvSpPr>
        <p:spPr>
          <a:xfrm>
            <a:off x="381000" y="299359"/>
            <a:ext cx="6821700" cy="621300"/>
          </a:xfrm>
          <a:prstGeom prst="rect">
            <a:avLst/>
          </a:prstGeom>
          <a:noFill/>
          <a:ln>
            <a:noFill/>
          </a:ln>
        </p:spPr>
        <p:txBody>
          <a:bodyPr anchorCtr="0" anchor="t" bIns="0" lIns="0" spcFirstLastPara="1" rIns="0" wrap="square" tIns="91425">
            <a:noAutofit/>
          </a:bodyPr>
          <a:lstStyle/>
          <a:p>
            <a:pPr indent="0" lvl="0" marL="0" rtl="0" algn="l">
              <a:lnSpc>
                <a:spcPct val="115000"/>
              </a:lnSpc>
              <a:spcBef>
                <a:spcPts val="0"/>
              </a:spcBef>
              <a:spcAft>
                <a:spcPts val="0"/>
              </a:spcAft>
              <a:buSzPts val="2000"/>
              <a:buNone/>
            </a:pPr>
            <a:r>
              <a:rPr b="0" lang="en-GB" sz="1900">
                <a:solidFill>
                  <a:srgbClr val="41728A"/>
                </a:solidFill>
              </a:rPr>
              <a:t>Lewis County’s </a:t>
            </a:r>
            <a:r>
              <a:rPr b="0" lang="en-GB" sz="1900">
                <a:solidFill>
                  <a:srgbClr val="41728A"/>
                </a:solidFill>
              </a:rPr>
              <a:t>Design, Construction &amp; CX</a:t>
            </a:r>
            <a:r>
              <a:rPr b="0" lang="en-GB" sz="1900">
                <a:solidFill>
                  <a:srgbClr val="41728A"/>
                </a:solidFill>
              </a:rPr>
              <a:t> Team</a:t>
            </a:r>
            <a:endParaRPr b="0" sz="1900">
              <a:solidFill>
                <a:srgbClr val="41728A"/>
              </a:solidFill>
            </a:endParaRPr>
          </a:p>
        </p:txBody>
      </p:sp>
      <p:pic>
        <p:nvPicPr>
          <p:cNvPr id="459" name="Google Shape;459;p47"/>
          <p:cNvPicPr preferRelativeResize="0"/>
          <p:nvPr/>
        </p:nvPicPr>
        <p:blipFill rotWithShape="1">
          <a:blip r:embed="rId10">
            <a:alphaModFix/>
          </a:blip>
          <a:srcRect b="-7596" l="0" r="0" t="0"/>
          <a:stretch/>
        </p:blipFill>
        <p:spPr>
          <a:xfrm>
            <a:off x="8417551" y="4547975"/>
            <a:ext cx="510675" cy="488499"/>
          </a:xfrm>
          <a:prstGeom prst="rect">
            <a:avLst/>
          </a:prstGeom>
          <a:noFill/>
          <a:ln>
            <a:noFill/>
          </a:ln>
        </p:spPr>
      </p:pic>
      <p:sp>
        <p:nvSpPr>
          <p:cNvPr id="460" name="Google Shape;460;p47"/>
          <p:cNvSpPr txBox="1"/>
          <p:nvPr>
            <p:ph idx="4294967295" type="subTitle"/>
          </p:nvPr>
        </p:nvSpPr>
        <p:spPr>
          <a:xfrm>
            <a:off x="347325" y="2857975"/>
            <a:ext cx="1193400" cy="215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1000">
                <a:solidFill>
                  <a:schemeClr val="dk1"/>
                </a:solidFill>
              </a:rPr>
              <a:t>Leigh Myers, PE</a:t>
            </a:r>
            <a:endParaRPr sz="1000">
              <a:solidFill>
                <a:schemeClr val="dk1"/>
              </a:solidFill>
            </a:endParaRPr>
          </a:p>
          <a:p>
            <a:pPr indent="0" lvl="0" marL="0" rtl="0" algn="l">
              <a:lnSpc>
                <a:spcPct val="100000"/>
              </a:lnSpc>
              <a:spcBef>
                <a:spcPts val="0"/>
              </a:spcBef>
              <a:spcAft>
                <a:spcPts val="0"/>
              </a:spcAft>
              <a:buNone/>
            </a:pPr>
            <a:r>
              <a:rPr lang="en-GB" sz="1000">
                <a:solidFill>
                  <a:schemeClr val="dk1"/>
                </a:solidFill>
              </a:rPr>
              <a:t>Engineering</a:t>
            </a:r>
            <a:endParaRPr sz="1000">
              <a:solidFill>
                <a:schemeClr val="dk1"/>
              </a:solidFill>
            </a:endParaRPr>
          </a:p>
        </p:txBody>
      </p:sp>
      <p:sp>
        <p:nvSpPr>
          <p:cNvPr id="461" name="Google Shape;461;p47"/>
          <p:cNvSpPr txBox="1"/>
          <p:nvPr>
            <p:ph idx="4294967295" type="subTitle"/>
          </p:nvPr>
        </p:nvSpPr>
        <p:spPr>
          <a:xfrm>
            <a:off x="1616997" y="2857975"/>
            <a:ext cx="1098600" cy="215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1000">
                <a:solidFill>
                  <a:schemeClr val="dk1"/>
                </a:solidFill>
              </a:rPr>
              <a:t>Christian Garcia, EIT</a:t>
            </a:r>
            <a:endParaRPr sz="1000">
              <a:solidFill>
                <a:schemeClr val="dk1"/>
              </a:solidFill>
            </a:endParaRPr>
          </a:p>
          <a:p>
            <a:pPr indent="0" lvl="0" marL="0" rtl="0" algn="l">
              <a:lnSpc>
                <a:spcPct val="100000"/>
              </a:lnSpc>
              <a:spcBef>
                <a:spcPts val="0"/>
              </a:spcBef>
              <a:spcAft>
                <a:spcPts val="0"/>
              </a:spcAft>
              <a:buNone/>
            </a:pPr>
            <a:r>
              <a:rPr lang="en-GB" sz="1000">
                <a:solidFill>
                  <a:schemeClr val="dk1"/>
                </a:solidFill>
              </a:rPr>
              <a:t>Engineering</a:t>
            </a:r>
            <a:endParaRPr sz="1000">
              <a:solidFill>
                <a:schemeClr val="dk1"/>
              </a:solidFill>
            </a:endParaRPr>
          </a:p>
        </p:txBody>
      </p:sp>
      <p:sp>
        <p:nvSpPr>
          <p:cNvPr id="462" name="Google Shape;462;p47"/>
          <p:cNvSpPr txBox="1"/>
          <p:nvPr>
            <p:ph idx="4294967295" type="subTitle"/>
          </p:nvPr>
        </p:nvSpPr>
        <p:spPr>
          <a:xfrm>
            <a:off x="2829175" y="2862250"/>
            <a:ext cx="1098600" cy="621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1000">
                <a:solidFill>
                  <a:schemeClr val="dk1"/>
                </a:solidFill>
              </a:rPr>
              <a:t>Deryl Sarver,</a:t>
            </a:r>
            <a:endParaRPr sz="1000">
              <a:solidFill>
                <a:schemeClr val="dk1"/>
              </a:solidFill>
            </a:endParaRPr>
          </a:p>
          <a:p>
            <a:pPr indent="0" lvl="0" marL="0" rtl="0" algn="l">
              <a:lnSpc>
                <a:spcPct val="100000"/>
              </a:lnSpc>
              <a:spcBef>
                <a:spcPts val="0"/>
              </a:spcBef>
              <a:spcAft>
                <a:spcPts val="0"/>
              </a:spcAft>
              <a:buNone/>
            </a:pPr>
            <a:r>
              <a:rPr lang="en-GB" sz="1000">
                <a:solidFill>
                  <a:schemeClr val="dk1"/>
                </a:solidFill>
              </a:rPr>
              <a:t>Construction</a:t>
            </a:r>
            <a:endParaRPr sz="1000">
              <a:solidFill>
                <a:schemeClr val="dk1"/>
              </a:solidFill>
            </a:endParaRPr>
          </a:p>
        </p:txBody>
      </p:sp>
      <p:sp>
        <p:nvSpPr>
          <p:cNvPr id="463" name="Google Shape;463;p47"/>
          <p:cNvSpPr txBox="1"/>
          <p:nvPr>
            <p:ph idx="4294967295" type="subTitle"/>
          </p:nvPr>
        </p:nvSpPr>
        <p:spPr>
          <a:xfrm>
            <a:off x="3975300" y="2862250"/>
            <a:ext cx="1193400" cy="215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1000">
                <a:solidFill>
                  <a:schemeClr val="dk1"/>
                </a:solidFill>
              </a:rPr>
              <a:t>Dan Nguyen, PE</a:t>
            </a:r>
            <a:endParaRPr sz="1000">
              <a:solidFill>
                <a:schemeClr val="dk1"/>
              </a:solidFill>
            </a:endParaRPr>
          </a:p>
          <a:p>
            <a:pPr indent="0" lvl="0" marL="0" rtl="0" algn="l">
              <a:lnSpc>
                <a:spcPct val="100000"/>
              </a:lnSpc>
              <a:spcBef>
                <a:spcPts val="0"/>
              </a:spcBef>
              <a:spcAft>
                <a:spcPts val="0"/>
              </a:spcAft>
              <a:buNone/>
            </a:pPr>
            <a:r>
              <a:rPr lang="en-GB" sz="1000">
                <a:solidFill>
                  <a:schemeClr val="dk1"/>
                </a:solidFill>
              </a:rPr>
              <a:t>Engineering</a:t>
            </a:r>
            <a:endParaRPr sz="1000">
              <a:solidFill>
                <a:schemeClr val="dk1"/>
              </a:solidFill>
            </a:endParaRPr>
          </a:p>
        </p:txBody>
      </p:sp>
      <p:sp>
        <p:nvSpPr>
          <p:cNvPr id="464" name="Google Shape;464;p47"/>
          <p:cNvSpPr txBox="1"/>
          <p:nvPr>
            <p:ph idx="4294967295" type="subTitle"/>
          </p:nvPr>
        </p:nvSpPr>
        <p:spPr>
          <a:xfrm>
            <a:off x="7603275" y="2862250"/>
            <a:ext cx="1098600" cy="215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1000">
                <a:solidFill>
                  <a:schemeClr val="dk1"/>
                </a:solidFill>
              </a:rPr>
              <a:t>Justin Pape,</a:t>
            </a:r>
            <a:br>
              <a:rPr lang="en-GB" sz="1000">
                <a:solidFill>
                  <a:schemeClr val="dk1"/>
                </a:solidFill>
              </a:rPr>
            </a:br>
            <a:r>
              <a:rPr lang="en-GB" sz="1000">
                <a:solidFill>
                  <a:schemeClr val="dk1"/>
                </a:solidFill>
              </a:rPr>
              <a:t>Construction</a:t>
            </a:r>
            <a:endParaRPr sz="1000">
              <a:solidFill>
                <a:schemeClr val="dk1"/>
              </a:solidFill>
            </a:endParaRPr>
          </a:p>
        </p:txBody>
      </p:sp>
      <p:sp>
        <p:nvSpPr>
          <p:cNvPr id="465" name="Google Shape;465;p47"/>
          <p:cNvSpPr txBox="1"/>
          <p:nvPr>
            <p:ph idx="4294967295" type="subTitle"/>
          </p:nvPr>
        </p:nvSpPr>
        <p:spPr>
          <a:xfrm>
            <a:off x="5216225" y="2862250"/>
            <a:ext cx="1193400" cy="215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1000">
                <a:solidFill>
                  <a:schemeClr val="dk1"/>
                </a:solidFill>
              </a:rPr>
              <a:t>Josh Slocum, PE</a:t>
            </a:r>
            <a:br>
              <a:rPr lang="en-GB" sz="1000">
                <a:solidFill>
                  <a:schemeClr val="dk1"/>
                </a:solidFill>
              </a:rPr>
            </a:br>
            <a:r>
              <a:rPr lang="en-GB" sz="1000">
                <a:solidFill>
                  <a:schemeClr val="dk1"/>
                </a:solidFill>
              </a:rPr>
              <a:t>Controls &amp; Commissioning</a:t>
            </a:r>
            <a:endParaRPr sz="1000">
              <a:solidFill>
                <a:schemeClr val="dk1"/>
              </a:solidFill>
            </a:endParaRPr>
          </a:p>
          <a:p>
            <a:pPr indent="0" lvl="0" marL="0" rtl="0" algn="l">
              <a:lnSpc>
                <a:spcPct val="100000"/>
              </a:lnSpc>
              <a:spcBef>
                <a:spcPts val="0"/>
              </a:spcBef>
              <a:spcAft>
                <a:spcPts val="0"/>
              </a:spcAft>
              <a:buNone/>
            </a:pPr>
            <a:r>
              <a:t/>
            </a:r>
            <a:endParaRPr sz="1000">
              <a:solidFill>
                <a:schemeClr val="dk1"/>
              </a:solidFill>
            </a:endParaRPr>
          </a:p>
        </p:txBody>
      </p:sp>
      <p:sp>
        <p:nvSpPr>
          <p:cNvPr id="466" name="Google Shape;466;p47"/>
          <p:cNvSpPr txBox="1"/>
          <p:nvPr>
            <p:ph idx="4294967295" type="subTitle"/>
          </p:nvPr>
        </p:nvSpPr>
        <p:spPr>
          <a:xfrm>
            <a:off x="6409750" y="2862250"/>
            <a:ext cx="1193400" cy="215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1000">
                <a:solidFill>
                  <a:schemeClr val="dk1"/>
                </a:solidFill>
              </a:rPr>
              <a:t>Jon Howard, PE</a:t>
            </a:r>
            <a:endParaRPr sz="1000">
              <a:solidFill>
                <a:schemeClr val="dk1"/>
              </a:solidFill>
            </a:endParaRPr>
          </a:p>
          <a:p>
            <a:pPr indent="0" lvl="0" marL="0" rtl="0" algn="l">
              <a:lnSpc>
                <a:spcPct val="100000"/>
              </a:lnSpc>
              <a:spcBef>
                <a:spcPts val="0"/>
              </a:spcBef>
              <a:spcAft>
                <a:spcPts val="0"/>
              </a:spcAft>
              <a:buNone/>
            </a:pPr>
            <a:r>
              <a:rPr lang="en-GB" sz="1000">
                <a:solidFill>
                  <a:schemeClr val="dk1"/>
                </a:solidFill>
              </a:rPr>
              <a:t>Engineering</a:t>
            </a:r>
            <a:endParaRPr sz="10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48"/>
          <p:cNvSpPr txBox="1"/>
          <p:nvPr>
            <p:ph idx="1" type="subTitle"/>
          </p:nvPr>
        </p:nvSpPr>
        <p:spPr>
          <a:xfrm>
            <a:off x="381000" y="299359"/>
            <a:ext cx="6821700" cy="621300"/>
          </a:xfrm>
          <a:prstGeom prst="rect">
            <a:avLst/>
          </a:prstGeom>
          <a:noFill/>
          <a:ln>
            <a:noFill/>
          </a:ln>
        </p:spPr>
        <p:txBody>
          <a:bodyPr anchorCtr="0" anchor="t" bIns="0" lIns="0" spcFirstLastPara="1" rIns="0" wrap="square" tIns="91425">
            <a:noAutofit/>
          </a:bodyPr>
          <a:lstStyle/>
          <a:p>
            <a:pPr indent="0" lvl="0" marL="0" rtl="0" algn="l">
              <a:lnSpc>
                <a:spcPct val="115000"/>
              </a:lnSpc>
              <a:spcBef>
                <a:spcPts val="0"/>
              </a:spcBef>
              <a:spcAft>
                <a:spcPts val="0"/>
              </a:spcAft>
              <a:buSzPts val="2000"/>
              <a:buNone/>
            </a:pPr>
            <a:r>
              <a:rPr b="0" lang="en-GB" sz="1900">
                <a:solidFill>
                  <a:srgbClr val="41728A"/>
                </a:solidFill>
              </a:rPr>
              <a:t>Project Background</a:t>
            </a:r>
            <a:endParaRPr b="0" sz="1900">
              <a:solidFill>
                <a:srgbClr val="41728A"/>
              </a:solidFill>
            </a:endParaRPr>
          </a:p>
        </p:txBody>
      </p:sp>
      <p:sp>
        <p:nvSpPr>
          <p:cNvPr id="472" name="Google Shape;472;p48"/>
          <p:cNvSpPr txBox="1"/>
          <p:nvPr/>
        </p:nvSpPr>
        <p:spPr>
          <a:xfrm>
            <a:off x="381000" y="1019450"/>
            <a:ext cx="3305400" cy="3070800"/>
          </a:xfrm>
          <a:prstGeom prst="rect">
            <a:avLst/>
          </a:prstGeom>
          <a:noFill/>
          <a:ln>
            <a:noFill/>
          </a:ln>
        </p:spPr>
        <p:txBody>
          <a:bodyPr anchorCtr="0" anchor="t" bIns="91425" lIns="91425" spcFirstLastPara="1" rIns="91425" wrap="square" tIns="91425">
            <a:spAutoFit/>
          </a:bodyPr>
          <a:lstStyle/>
          <a:p>
            <a:pPr indent="-311150" lvl="0" marL="457200" rtl="0" algn="l">
              <a:lnSpc>
                <a:spcPct val="115000"/>
              </a:lnSpc>
              <a:spcBef>
                <a:spcPts val="1000"/>
              </a:spcBef>
              <a:spcAft>
                <a:spcPts val="0"/>
              </a:spcAft>
              <a:buSzPts val="1300"/>
              <a:buFont typeface="Rubik"/>
              <a:buChar char="●"/>
            </a:pPr>
            <a:r>
              <a:rPr lang="en-GB" sz="1300">
                <a:latin typeface="Rubik"/>
                <a:ea typeface="Rubik"/>
                <a:cs typeface="Rubik"/>
                <a:sym typeface="Rubik"/>
              </a:rPr>
              <a:t>2018-2019 </a:t>
            </a:r>
            <a:r>
              <a:rPr lang="en-GB" sz="1300">
                <a:latin typeface="Rubik"/>
                <a:ea typeface="Rubik"/>
                <a:cs typeface="Rubik"/>
                <a:sym typeface="Rubik"/>
              </a:rPr>
              <a:t>Lewis Co </a:t>
            </a:r>
            <a:r>
              <a:rPr lang="en-GB" sz="1300">
                <a:latin typeface="Rubik"/>
                <a:ea typeface="Rubik"/>
                <a:cs typeface="Rubik"/>
                <a:sym typeface="Rubik"/>
              </a:rPr>
              <a:t>vetted firms for Jail project</a:t>
            </a:r>
            <a:endParaRPr sz="1300">
              <a:latin typeface="Rubik"/>
              <a:ea typeface="Rubik"/>
              <a:cs typeface="Rubik"/>
              <a:sym typeface="Rubik"/>
            </a:endParaRPr>
          </a:p>
          <a:p>
            <a:pPr indent="-311150" lvl="0" marL="457200" rtl="0" algn="l">
              <a:lnSpc>
                <a:spcPct val="115000"/>
              </a:lnSpc>
              <a:spcBef>
                <a:spcPts val="1000"/>
              </a:spcBef>
              <a:spcAft>
                <a:spcPts val="0"/>
              </a:spcAft>
              <a:buSzPts val="1300"/>
              <a:buFont typeface="Rubik"/>
              <a:buChar char="●"/>
            </a:pPr>
            <a:r>
              <a:rPr lang="en-GB" sz="1300">
                <a:latin typeface="Rubik"/>
                <a:ea typeface="Rubik"/>
                <a:cs typeface="Rubik"/>
                <a:sym typeface="Rubik"/>
              </a:rPr>
              <a:t>Millig was contracted in August 2021</a:t>
            </a:r>
            <a:endParaRPr sz="1300">
              <a:latin typeface="Rubik"/>
              <a:ea typeface="Rubik"/>
              <a:cs typeface="Rubik"/>
              <a:sym typeface="Rubik"/>
            </a:endParaRPr>
          </a:p>
          <a:p>
            <a:pPr indent="-311150" lvl="0" marL="457200" rtl="0" algn="l">
              <a:lnSpc>
                <a:spcPct val="115000"/>
              </a:lnSpc>
              <a:spcBef>
                <a:spcPts val="1000"/>
              </a:spcBef>
              <a:spcAft>
                <a:spcPts val="0"/>
              </a:spcAft>
              <a:buSzPts val="1300"/>
              <a:buFont typeface="Rubik"/>
              <a:buChar char="●"/>
            </a:pPr>
            <a:r>
              <a:rPr lang="en-GB" sz="1300">
                <a:latin typeface="Rubik"/>
                <a:ea typeface="Rubik"/>
                <a:cs typeface="Rubik"/>
                <a:sym typeface="Rubik"/>
              </a:rPr>
              <a:t>The project is using the Department of Enterprise Services (DES) via an Inter Agency Agreement</a:t>
            </a:r>
            <a:endParaRPr sz="1300">
              <a:latin typeface="Rubik"/>
              <a:ea typeface="Rubik"/>
              <a:cs typeface="Rubik"/>
              <a:sym typeface="Rubik"/>
            </a:endParaRPr>
          </a:p>
          <a:p>
            <a:pPr indent="-311150" lvl="0" marL="457200" rtl="0" algn="l">
              <a:lnSpc>
                <a:spcPct val="115000"/>
              </a:lnSpc>
              <a:spcBef>
                <a:spcPts val="1000"/>
              </a:spcBef>
              <a:spcAft>
                <a:spcPts val="0"/>
              </a:spcAft>
              <a:buSzPts val="1300"/>
              <a:buFont typeface="Rubik"/>
              <a:buChar char="●"/>
            </a:pPr>
            <a:r>
              <a:rPr lang="en-GB" sz="1300">
                <a:latin typeface="Rubik"/>
                <a:ea typeface="Rubik"/>
                <a:cs typeface="Rubik"/>
                <a:sym typeface="Rubik"/>
              </a:rPr>
              <a:t>DES acts as owner’s rep for Energy Services Performance Contracting program (ESPC)</a:t>
            </a:r>
            <a:endParaRPr sz="1300">
              <a:latin typeface="Rubik"/>
              <a:ea typeface="Rubik"/>
              <a:cs typeface="Rubik"/>
              <a:sym typeface="Rubik"/>
            </a:endParaRPr>
          </a:p>
        </p:txBody>
      </p:sp>
      <p:pic>
        <p:nvPicPr>
          <p:cNvPr id="473" name="Google Shape;473;p48"/>
          <p:cNvPicPr preferRelativeResize="0"/>
          <p:nvPr/>
        </p:nvPicPr>
        <p:blipFill rotWithShape="1">
          <a:blip r:embed="rId3">
            <a:alphaModFix/>
          </a:blip>
          <a:srcRect b="-7596" l="0" r="0" t="0"/>
          <a:stretch/>
        </p:blipFill>
        <p:spPr>
          <a:xfrm>
            <a:off x="8417551" y="4547975"/>
            <a:ext cx="510675" cy="488499"/>
          </a:xfrm>
          <a:prstGeom prst="rect">
            <a:avLst/>
          </a:prstGeom>
          <a:noFill/>
          <a:ln>
            <a:noFill/>
          </a:ln>
        </p:spPr>
      </p:pic>
      <p:pic>
        <p:nvPicPr>
          <p:cNvPr id="474" name="Google Shape;474;p48"/>
          <p:cNvPicPr preferRelativeResize="0"/>
          <p:nvPr/>
        </p:nvPicPr>
        <p:blipFill>
          <a:blip r:embed="rId4">
            <a:alphaModFix/>
          </a:blip>
          <a:stretch>
            <a:fillRect/>
          </a:stretch>
        </p:blipFill>
        <p:spPr>
          <a:xfrm>
            <a:off x="3816450" y="507574"/>
            <a:ext cx="5055099" cy="39073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49"/>
          <p:cNvSpPr txBox="1"/>
          <p:nvPr>
            <p:ph idx="1" type="subTitle"/>
          </p:nvPr>
        </p:nvSpPr>
        <p:spPr>
          <a:xfrm>
            <a:off x="381000" y="299359"/>
            <a:ext cx="6821700" cy="621300"/>
          </a:xfrm>
          <a:prstGeom prst="rect">
            <a:avLst/>
          </a:prstGeom>
          <a:noFill/>
          <a:ln>
            <a:noFill/>
          </a:ln>
        </p:spPr>
        <p:txBody>
          <a:bodyPr anchorCtr="0" anchor="t" bIns="0" lIns="0" spcFirstLastPara="1" rIns="0" wrap="square" tIns="91425">
            <a:noAutofit/>
          </a:bodyPr>
          <a:lstStyle/>
          <a:p>
            <a:pPr indent="0" lvl="0" marL="0" rtl="0" algn="l">
              <a:lnSpc>
                <a:spcPct val="115000"/>
              </a:lnSpc>
              <a:spcBef>
                <a:spcPts val="0"/>
              </a:spcBef>
              <a:spcAft>
                <a:spcPts val="0"/>
              </a:spcAft>
              <a:buSzPts val="2000"/>
              <a:buNone/>
            </a:pPr>
            <a:r>
              <a:rPr b="0" lang="en-GB" sz="1900">
                <a:solidFill>
                  <a:srgbClr val="41728A"/>
                </a:solidFill>
              </a:rPr>
              <a:t>Project Goals</a:t>
            </a:r>
            <a:endParaRPr b="0" sz="1900">
              <a:solidFill>
                <a:srgbClr val="41728A"/>
              </a:solidFill>
            </a:endParaRPr>
          </a:p>
        </p:txBody>
      </p:sp>
      <p:sp>
        <p:nvSpPr>
          <p:cNvPr id="480" name="Google Shape;480;p49"/>
          <p:cNvSpPr txBox="1"/>
          <p:nvPr/>
        </p:nvSpPr>
        <p:spPr>
          <a:xfrm>
            <a:off x="501800" y="1697650"/>
            <a:ext cx="7840800" cy="30864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SzPts val="1200"/>
              <a:buFont typeface="Rubik"/>
              <a:buChar char="➤"/>
            </a:pPr>
            <a:r>
              <a:rPr lang="en-GB" sz="1500">
                <a:latin typeface="Rubik"/>
                <a:ea typeface="Rubik"/>
                <a:cs typeface="Rubik"/>
                <a:sym typeface="Rubik"/>
              </a:rPr>
              <a:t>Jail Building</a:t>
            </a:r>
            <a:r>
              <a:rPr lang="en-GB">
                <a:latin typeface="Rubik"/>
                <a:ea typeface="Rubik"/>
                <a:cs typeface="Rubik"/>
                <a:sym typeface="Rubik"/>
              </a:rPr>
              <a:t>: </a:t>
            </a:r>
            <a:endParaRPr>
              <a:latin typeface="Rubik"/>
              <a:ea typeface="Rubik"/>
              <a:cs typeface="Rubik"/>
              <a:sym typeface="Rubik"/>
            </a:endParaRPr>
          </a:p>
          <a:p>
            <a:pPr indent="-304800" lvl="1" marL="914400" rtl="0" algn="l">
              <a:lnSpc>
                <a:spcPct val="115000"/>
              </a:lnSpc>
              <a:spcBef>
                <a:spcPts val="0"/>
              </a:spcBef>
              <a:spcAft>
                <a:spcPts val="0"/>
              </a:spcAft>
              <a:buSzPts val="1200"/>
              <a:buFont typeface="Rubik"/>
              <a:buChar char="○"/>
            </a:pPr>
            <a:r>
              <a:rPr lang="en-GB" sz="1200">
                <a:latin typeface="Rubik"/>
                <a:ea typeface="Rubik"/>
                <a:cs typeface="Rubik"/>
                <a:sym typeface="Rubik"/>
              </a:rPr>
              <a:t>Replace Failing and End-of-Life HVAC Equipment </a:t>
            </a:r>
            <a:endParaRPr sz="1200">
              <a:latin typeface="Rubik"/>
              <a:ea typeface="Rubik"/>
              <a:cs typeface="Rubik"/>
              <a:sym typeface="Rubik"/>
            </a:endParaRPr>
          </a:p>
          <a:p>
            <a:pPr indent="-304800" lvl="1" marL="914400" rtl="0" algn="l">
              <a:lnSpc>
                <a:spcPct val="115000"/>
              </a:lnSpc>
              <a:spcBef>
                <a:spcPts val="0"/>
              </a:spcBef>
              <a:spcAft>
                <a:spcPts val="0"/>
              </a:spcAft>
              <a:buSzPts val="1200"/>
              <a:buFont typeface="Rubik"/>
              <a:buChar char="○"/>
            </a:pPr>
            <a:r>
              <a:rPr lang="en-GB" sz="1200">
                <a:latin typeface="Rubik"/>
                <a:ea typeface="Rubik"/>
                <a:cs typeface="Rubik"/>
                <a:sym typeface="Rubik"/>
              </a:rPr>
              <a:t>Replace Failing and Obsolete Building Automation Controls</a:t>
            </a:r>
            <a:endParaRPr sz="1200">
              <a:latin typeface="Rubik"/>
              <a:ea typeface="Rubik"/>
              <a:cs typeface="Rubik"/>
              <a:sym typeface="Rubik"/>
            </a:endParaRPr>
          </a:p>
          <a:p>
            <a:pPr indent="-304800" lvl="1" marL="914400" rtl="0" algn="l">
              <a:lnSpc>
                <a:spcPct val="115000"/>
              </a:lnSpc>
              <a:spcBef>
                <a:spcPts val="0"/>
              </a:spcBef>
              <a:spcAft>
                <a:spcPts val="0"/>
              </a:spcAft>
              <a:buSzPts val="1200"/>
              <a:buFont typeface="Rubik"/>
              <a:buChar char="○"/>
            </a:pPr>
            <a:r>
              <a:rPr lang="en-GB" sz="1200">
                <a:latin typeface="Rubik"/>
                <a:ea typeface="Rubik"/>
                <a:cs typeface="Rubik"/>
                <a:sym typeface="Rubik"/>
              </a:rPr>
              <a:t>Replace Leaking and End-of-Life Roofing System</a:t>
            </a:r>
            <a:endParaRPr sz="1200">
              <a:latin typeface="Rubik"/>
              <a:ea typeface="Rubik"/>
              <a:cs typeface="Rubik"/>
              <a:sym typeface="Rubik"/>
            </a:endParaRPr>
          </a:p>
          <a:p>
            <a:pPr indent="-304800" lvl="1" marL="914400" rtl="0" algn="l">
              <a:lnSpc>
                <a:spcPct val="115000"/>
              </a:lnSpc>
              <a:spcBef>
                <a:spcPts val="0"/>
              </a:spcBef>
              <a:spcAft>
                <a:spcPts val="0"/>
              </a:spcAft>
              <a:buSzPts val="1200"/>
              <a:buFont typeface="Rubik"/>
              <a:buChar char="○"/>
            </a:pPr>
            <a:r>
              <a:rPr lang="en-GB" sz="1200">
                <a:latin typeface="Rubik"/>
                <a:ea typeface="Rubik"/>
                <a:cs typeface="Rubik"/>
                <a:sym typeface="Rubik"/>
              </a:rPr>
              <a:t>Reduce</a:t>
            </a:r>
            <a:r>
              <a:rPr lang="en-GB" sz="1200">
                <a:latin typeface="Rubik"/>
                <a:ea typeface="Rubik"/>
                <a:cs typeface="Rubik"/>
                <a:sym typeface="Rubik"/>
              </a:rPr>
              <a:t> Facility Energy Use to Meet Clean Building’s Act Requirements</a:t>
            </a:r>
            <a:endParaRPr sz="1200">
              <a:latin typeface="Rubik"/>
              <a:ea typeface="Rubik"/>
              <a:cs typeface="Rubik"/>
              <a:sym typeface="Rubik"/>
            </a:endParaRPr>
          </a:p>
          <a:p>
            <a:pPr indent="-317500" lvl="0" marL="457200" marR="457200" rtl="0" algn="l">
              <a:lnSpc>
                <a:spcPct val="115000"/>
              </a:lnSpc>
              <a:spcBef>
                <a:spcPts val="1000"/>
              </a:spcBef>
              <a:spcAft>
                <a:spcPts val="0"/>
              </a:spcAft>
              <a:buSzPts val="1400"/>
              <a:buFont typeface="Rubik"/>
              <a:buChar char="➤"/>
            </a:pPr>
            <a:r>
              <a:rPr lang="en-GB">
                <a:latin typeface="Rubik"/>
                <a:ea typeface="Rubik"/>
                <a:cs typeface="Rubik"/>
                <a:sym typeface="Rubik"/>
              </a:rPr>
              <a:t>Health Building:</a:t>
            </a:r>
            <a:endParaRPr>
              <a:latin typeface="Rubik"/>
              <a:ea typeface="Rubik"/>
              <a:cs typeface="Rubik"/>
              <a:sym typeface="Rubik"/>
            </a:endParaRPr>
          </a:p>
          <a:p>
            <a:pPr indent="-304800" lvl="1" marL="914400" marR="457200" rtl="0" algn="l">
              <a:lnSpc>
                <a:spcPct val="115000"/>
              </a:lnSpc>
              <a:spcBef>
                <a:spcPts val="0"/>
              </a:spcBef>
              <a:spcAft>
                <a:spcPts val="0"/>
              </a:spcAft>
              <a:buSzPts val="1200"/>
              <a:buFont typeface="Rubik"/>
              <a:buChar char="○"/>
            </a:pPr>
            <a:r>
              <a:rPr lang="en-GB" sz="1200">
                <a:latin typeface="Rubik"/>
                <a:ea typeface="Rubik"/>
                <a:cs typeface="Rubik"/>
                <a:sym typeface="Rubik"/>
              </a:rPr>
              <a:t>Add Ventilation and Cooling </a:t>
            </a:r>
            <a:endParaRPr sz="1200">
              <a:latin typeface="Rubik"/>
              <a:ea typeface="Rubik"/>
              <a:cs typeface="Rubik"/>
              <a:sym typeface="Rubik"/>
            </a:endParaRPr>
          </a:p>
          <a:p>
            <a:pPr indent="-304800" lvl="1" marL="914400" marR="457200" rtl="0" algn="l">
              <a:lnSpc>
                <a:spcPct val="115000"/>
              </a:lnSpc>
              <a:spcBef>
                <a:spcPts val="0"/>
              </a:spcBef>
              <a:spcAft>
                <a:spcPts val="0"/>
              </a:spcAft>
              <a:buSzPts val="1200"/>
              <a:buFont typeface="Rubik"/>
              <a:buChar char="○"/>
            </a:pPr>
            <a:r>
              <a:rPr lang="en-GB" sz="1200">
                <a:latin typeface="Rubik"/>
                <a:ea typeface="Rubik"/>
                <a:cs typeface="Rubik"/>
                <a:sym typeface="Rubik"/>
              </a:rPr>
              <a:t>Improve Comfort</a:t>
            </a:r>
            <a:endParaRPr sz="1200">
              <a:latin typeface="Rubik"/>
              <a:ea typeface="Rubik"/>
              <a:cs typeface="Rubik"/>
              <a:sym typeface="Rubik"/>
            </a:endParaRPr>
          </a:p>
          <a:p>
            <a:pPr indent="-304800" lvl="1" marL="914400" marR="457200" rtl="0" algn="l">
              <a:lnSpc>
                <a:spcPct val="115000"/>
              </a:lnSpc>
              <a:spcBef>
                <a:spcPts val="0"/>
              </a:spcBef>
              <a:spcAft>
                <a:spcPts val="0"/>
              </a:spcAft>
              <a:buSzPts val="1200"/>
              <a:buFont typeface="Rubik"/>
              <a:buChar char="○"/>
            </a:pPr>
            <a:r>
              <a:rPr lang="en-GB" sz="1200">
                <a:latin typeface="Rubik"/>
                <a:ea typeface="Rubik"/>
                <a:cs typeface="Rubik"/>
                <a:sym typeface="Rubik"/>
              </a:rPr>
              <a:t>Replace Leaking Windows</a:t>
            </a:r>
            <a:endParaRPr sz="1200">
              <a:latin typeface="Rubik"/>
              <a:ea typeface="Rubik"/>
              <a:cs typeface="Rubik"/>
              <a:sym typeface="Rubik"/>
            </a:endParaRPr>
          </a:p>
          <a:p>
            <a:pPr indent="-317500" lvl="0" marL="457200" marR="457200" rtl="0" algn="l">
              <a:lnSpc>
                <a:spcPct val="115000"/>
              </a:lnSpc>
              <a:spcBef>
                <a:spcPts val="1000"/>
              </a:spcBef>
              <a:spcAft>
                <a:spcPts val="0"/>
              </a:spcAft>
              <a:buSzPts val="1400"/>
              <a:buFont typeface="Rubik"/>
              <a:buChar char="➤"/>
            </a:pPr>
            <a:r>
              <a:rPr lang="en-GB">
                <a:latin typeface="Rubik"/>
                <a:ea typeface="Rubik"/>
                <a:cs typeface="Rubik"/>
                <a:sym typeface="Rubik"/>
              </a:rPr>
              <a:t>All Projects:</a:t>
            </a:r>
            <a:endParaRPr>
              <a:latin typeface="Rubik"/>
              <a:ea typeface="Rubik"/>
              <a:cs typeface="Rubik"/>
              <a:sym typeface="Rubik"/>
            </a:endParaRPr>
          </a:p>
          <a:p>
            <a:pPr indent="-304800" lvl="1" marL="914400" marR="457200" rtl="0" algn="l">
              <a:lnSpc>
                <a:spcPct val="115000"/>
              </a:lnSpc>
              <a:spcBef>
                <a:spcPts val="0"/>
              </a:spcBef>
              <a:spcAft>
                <a:spcPts val="0"/>
              </a:spcAft>
              <a:buSzPts val="1200"/>
              <a:buFont typeface="Rubik"/>
              <a:buChar char="○"/>
            </a:pPr>
            <a:r>
              <a:rPr lang="en-GB" sz="1200">
                <a:latin typeface="Rubik"/>
                <a:ea typeface="Rubik"/>
                <a:cs typeface="Rubik"/>
                <a:sym typeface="Rubik"/>
              </a:rPr>
              <a:t>Pursue All Possible Grants and Incentives to Minimize First Costs</a:t>
            </a:r>
            <a:endParaRPr sz="1200">
              <a:latin typeface="Rubik"/>
              <a:ea typeface="Rubik"/>
              <a:cs typeface="Rubik"/>
              <a:sym typeface="Rubik"/>
            </a:endParaRPr>
          </a:p>
          <a:p>
            <a:pPr indent="-304800" lvl="1" marL="914400" marR="457200" rtl="0" algn="l">
              <a:lnSpc>
                <a:spcPct val="115000"/>
              </a:lnSpc>
              <a:spcBef>
                <a:spcPts val="0"/>
              </a:spcBef>
              <a:spcAft>
                <a:spcPts val="0"/>
              </a:spcAft>
              <a:buSzPts val="1200"/>
              <a:buFont typeface="Rubik"/>
              <a:buChar char="○"/>
            </a:pPr>
            <a:r>
              <a:rPr lang="en-GB" sz="1200">
                <a:latin typeface="Rubik"/>
                <a:ea typeface="Rubik"/>
                <a:cs typeface="Rubik"/>
                <a:sym typeface="Rubik"/>
              </a:rPr>
              <a:t>Reduce Energy and Maintenance Costs while Improving System Reliability</a:t>
            </a:r>
            <a:endParaRPr sz="1200">
              <a:latin typeface="Rubik"/>
              <a:ea typeface="Rubik"/>
              <a:cs typeface="Rubik"/>
              <a:sym typeface="Rubik"/>
            </a:endParaRPr>
          </a:p>
        </p:txBody>
      </p:sp>
      <p:sp>
        <p:nvSpPr>
          <p:cNvPr id="481" name="Google Shape;481;p49"/>
          <p:cNvSpPr txBox="1"/>
          <p:nvPr/>
        </p:nvSpPr>
        <p:spPr>
          <a:xfrm>
            <a:off x="783750" y="878850"/>
            <a:ext cx="7576500" cy="9639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None/>
            </a:pPr>
            <a:r>
              <a:rPr b="1" lang="en-GB" sz="1800">
                <a:solidFill>
                  <a:srgbClr val="183544"/>
                </a:solidFill>
                <a:latin typeface="Rubik"/>
                <a:ea typeface="Rubik"/>
                <a:cs typeface="Rubik"/>
                <a:sym typeface="Rubik"/>
              </a:rPr>
              <a:t>Renew critical </a:t>
            </a:r>
            <a:r>
              <a:rPr b="1" lang="en-GB" sz="1800">
                <a:solidFill>
                  <a:srgbClr val="183544"/>
                </a:solidFill>
                <a:latin typeface="Rubik"/>
                <a:ea typeface="Rubik"/>
                <a:cs typeface="Rubik"/>
                <a:sym typeface="Rubik"/>
              </a:rPr>
              <a:t>County facilities for the long term with practical, fiscally-responsible system upgrades.</a:t>
            </a:r>
            <a:endParaRPr b="1" sz="1800">
              <a:solidFill>
                <a:srgbClr val="183544"/>
              </a:solidFill>
              <a:latin typeface="Rubik"/>
              <a:ea typeface="Rubik"/>
              <a:cs typeface="Rubik"/>
              <a:sym typeface="Rubik"/>
            </a:endParaRPr>
          </a:p>
          <a:p>
            <a:pPr indent="0" lvl="0" marL="0" rtl="0" algn="l">
              <a:lnSpc>
                <a:spcPct val="115000"/>
              </a:lnSpc>
              <a:spcBef>
                <a:spcPts val="1000"/>
              </a:spcBef>
              <a:spcAft>
                <a:spcPts val="1000"/>
              </a:spcAft>
              <a:buNone/>
            </a:pPr>
            <a:r>
              <a:t/>
            </a:r>
            <a:endParaRPr sz="2400">
              <a:solidFill>
                <a:srgbClr val="183544"/>
              </a:solidFill>
              <a:latin typeface="Rubik"/>
              <a:ea typeface="Rubik"/>
              <a:cs typeface="Rubik"/>
              <a:sym typeface="Rubik"/>
            </a:endParaRPr>
          </a:p>
        </p:txBody>
      </p:sp>
      <p:pic>
        <p:nvPicPr>
          <p:cNvPr id="482" name="Google Shape;482;p49"/>
          <p:cNvPicPr preferRelativeResize="0"/>
          <p:nvPr/>
        </p:nvPicPr>
        <p:blipFill rotWithShape="1">
          <a:blip r:embed="rId3">
            <a:alphaModFix/>
          </a:blip>
          <a:srcRect b="-7596" l="0" r="0" t="0"/>
          <a:stretch/>
        </p:blipFill>
        <p:spPr>
          <a:xfrm>
            <a:off x="8417551" y="4547975"/>
            <a:ext cx="510675" cy="488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50"/>
          <p:cNvSpPr txBox="1"/>
          <p:nvPr>
            <p:ph idx="1" type="subTitle"/>
          </p:nvPr>
        </p:nvSpPr>
        <p:spPr>
          <a:xfrm>
            <a:off x="381000" y="299359"/>
            <a:ext cx="6821700" cy="621300"/>
          </a:xfrm>
          <a:prstGeom prst="rect">
            <a:avLst/>
          </a:prstGeom>
          <a:noFill/>
          <a:ln>
            <a:noFill/>
          </a:ln>
        </p:spPr>
        <p:txBody>
          <a:bodyPr anchorCtr="0" anchor="t" bIns="0" lIns="0" spcFirstLastPara="1" rIns="0" wrap="square" tIns="91425">
            <a:noAutofit/>
          </a:bodyPr>
          <a:lstStyle/>
          <a:p>
            <a:pPr indent="0" lvl="0" marL="0" rtl="0" algn="l">
              <a:lnSpc>
                <a:spcPct val="115000"/>
              </a:lnSpc>
              <a:spcBef>
                <a:spcPts val="0"/>
              </a:spcBef>
              <a:spcAft>
                <a:spcPts val="0"/>
              </a:spcAft>
              <a:buSzPts val="2000"/>
              <a:buNone/>
            </a:pPr>
            <a:r>
              <a:rPr b="0" lang="en-GB" sz="1900">
                <a:solidFill>
                  <a:srgbClr val="41728A"/>
                </a:solidFill>
              </a:rPr>
              <a:t>Facility Overview - Jail</a:t>
            </a:r>
            <a:endParaRPr b="0" sz="1900">
              <a:solidFill>
                <a:srgbClr val="41728A"/>
              </a:solidFill>
            </a:endParaRPr>
          </a:p>
        </p:txBody>
      </p:sp>
      <p:pic>
        <p:nvPicPr>
          <p:cNvPr id="488" name="Google Shape;488;p50"/>
          <p:cNvPicPr preferRelativeResize="0"/>
          <p:nvPr/>
        </p:nvPicPr>
        <p:blipFill>
          <a:blip r:embed="rId3">
            <a:alphaModFix/>
          </a:blip>
          <a:stretch>
            <a:fillRect/>
          </a:stretch>
        </p:blipFill>
        <p:spPr>
          <a:xfrm>
            <a:off x="1893963" y="1118275"/>
            <a:ext cx="5356074" cy="3223993"/>
          </a:xfrm>
          <a:prstGeom prst="rect">
            <a:avLst/>
          </a:prstGeom>
          <a:noFill/>
          <a:ln>
            <a:noFill/>
          </a:ln>
        </p:spPr>
      </p:pic>
      <p:pic>
        <p:nvPicPr>
          <p:cNvPr id="489" name="Google Shape;489;p50"/>
          <p:cNvPicPr preferRelativeResize="0"/>
          <p:nvPr/>
        </p:nvPicPr>
        <p:blipFill>
          <a:blip r:embed="rId4">
            <a:alphaModFix/>
          </a:blip>
          <a:stretch>
            <a:fillRect/>
          </a:stretch>
        </p:blipFill>
        <p:spPr>
          <a:xfrm>
            <a:off x="1893963" y="1119087"/>
            <a:ext cx="1708451" cy="3223992"/>
          </a:xfrm>
          <a:prstGeom prst="rect">
            <a:avLst/>
          </a:prstGeom>
          <a:noFill/>
          <a:ln>
            <a:noFill/>
          </a:ln>
        </p:spPr>
      </p:pic>
      <p:pic>
        <p:nvPicPr>
          <p:cNvPr id="490" name="Google Shape;490;p50"/>
          <p:cNvPicPr preferRelativeResize="0"/>
          <p:nvPr/>
        </p:nvPicPr>
        <p:blipFill>
          <a:blip r:embed="rId5">
            <a:alphaModFix/>
          </a:blip>
          <a:stretch>
            <a:fillRect/>
          </a:stretch>
        </p:blipFill>
        <p:spPr>
          <a:xfrm>
            <a:off x="3602413" y="1118275"/>
            <a:ext cx="3647617" cy="3225625"/>
          </a:xfrm>
          <a:prstGeom prst="rect">
            <a:avLst/>
          </a:prstGeom>
          <a:noFill/>
          <a:ln>
            <a:noFill/>
          </a:ln>
        </p:spPr>
      </p:pic>
      <p:sp>
        <p:nvSpPr>
          <p:cNvPr id="491" name="Google Shape;491;p50"/>
          <p:cNvSpPr txBox="1"/>
          <p:nvPr/>
        </p:nvSpPr>
        <p:spPr>
          <a:xfrm>
            <a:off x="2335100" y="799600"/>
            <a:ext cx="1213200" cy="65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900">
                <a:latin typeface="Rubik"/>
                <a:ea typeface="Rubik"/>
                <a:cs typeface="Rubik"/>
                <a:sym typeface="Rubik"/>
              </a:rPr>
              <a:t>Original 1985 Jail</a:t>
            </a:r>
            <a:endParaRPr b="1" sz="900">
              <a:latin typeface="Rubik"/>
              <a:ea typeface="Rubik"/>
              <a:cs typeface="Rubik"/>
              <a:sym typeface="Rubik"/>
            </a:endParaRPr>
          </a:p>
          <a:p>
            <a:pPr indent="0" lvl="0" marL="0" rtl="0" algn="l">
              <a:spcBef>
                <a:spcPts val="0"/>
              </a:spcBef>
              <a:spcAft>
                <a:spcPts val="0"/>
              </a:spcAft>
              <a:buNone/>
            </a:pPr>
            <a:r>
              <a:t/>
            </a:r>
            <a:endParaRPr b="1" sz="900">
              <a:latin typeface="Rubik"/>
              <a:ea typeface="Rubik"/>
              <a:cs typeface="Rubik"/>
              <a:sym typeface="Rubik"/>
            </a:endParaRPr>
          </a:p>
        </p:txBody>
      </p:sp>
      <p:sp>
        <p:nvSpPr>
          <p:cNvPr id="492" name="Google Shape;492;p50"/>
          <p:cNvSpPr txBox="1"/>
          <p:nvPr/>
        </p:nvSpPr>
        <p:spPr>
          <a:xfrm>
            <a:off x="4863600" y="799600"/>
            <a:ext cx="1459500" cy="65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900">
                <a:latin typeface="Rubik"/>
                <a:ea typeface="Rubik"/>
                <a:cs typeface="Rubik"/>
                <a:sym typeface="Rubik"/>
              </a:rPr>
              <a:t>2005 Jail Expansion</a:t>
            </a:r>
            <a:endParaRPr b="1" sz="900">
              <a:latin typeface="Rubik"/>
              <a:ea typeface="Rubik"/>
              <a:cs typeface="Rubik"/>
              <a:sym typeface="Rubik"/>
            </a:endParaRPr>
          </a:p>
          <a:p>
            <a:pPr indent="0" lvl="0" marL="0" rtl="0" algn="l">
              <a:spcBef>
                <a:spcPts val="0"/>
              </a:spcBef>
              <a:spcAft>
                <a:spcPts val="0"/>
              </a:spcAft>
              <a:buNone/>
            </a:pPr>
            <a:r>
              <a:t/>
            </a:r>
            <a:endParaRPr sz="900">
              <a:latin typeface="Rubik"/>
              <a:ea typeface="Rubik"/>
              <a:cs typeface="Rubik"/>
              <a:sym typeface="Rubik"/>
            </a:endParaRPr>
          </a:p>
          <a:p>
            <a:pPr indent="0" lvl="0" marL="0" rtl="0" algn="l">
              <a:spcBef>
                <a:spcPts val="0"/>
              </a:spcBef>
              <a:spcAft>
                <a:spcPts val="0"/>
              </a:spcAft>
              <a:buNone/>
            </a:pPr>
            <a:r>
              <a:t/>
            </a:r>
            <a:endParaRPr sz="900">
              <a:latin typeface="Rubik"/>
              <a:ea typeface="Rubik"/>
              <a:cs typeface="Rubik"/>
              <a:sym typeface="Rubik"/>
            </a:endParaRPr>
          </a:p>
        </p:txBody>
      </p:sp>
      <p:pic>
        <p:nvPicPr>
          <p:cNvPr id="493" name="Google Shape;493;p50"/>
          <p:cNvPicPr preferRelativeResize="0"/>
          <p:nvPr/>
        </p:nvPicPr>
        <p:blipFill rotWithShape="1">
          <a:blip r:embed="rId6">
            <a:alphaModFix/>
          </a:blip>
          <a:srcRect b="-7596" l="0" r="0" t="0"/>
          <a:stretch/>
        </p:blipFill>
        <p:spPr>
          <a:xfrm>
            <a:off x="8417551" y="4547975"/>
            <a:ext cx="510675" cy="488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51"/>
          <p:cNvSpPr txBox="1"/>
          <p:nvPr>
            <p:ph idx="1" type="subTitle"/>
          </p:nvPr>
        </p:nvSpPr>
        <p:spPr>
          <a:xfrm>
            <a:off x="381000" y="299359"/>
            <a:ext cx="6821700" cy="621300"/>
          </a:xfrm>
          <a:prstGeom prst="rect">
            <a:avLst/>
          </a:prstGeom>
          <a:noFill/>
          <a:ln>
            <a:noFill/>
          </a:ln>
        </p:spPr>
        <p:txBody>
          <a:bodyPr anchorCtr="0" anchor="t" bIns="0" lIns="0" spcFirstLastPara="1" rIns="0" wrap="square" tIns="91425">
            <a:noAutofit/>
          </a:bodyPr>
          <a:lstStyle/>
          <a:p>
            <a:pPr indent="0" lvl="0" marL="0" rtl="0" algn="l">
              <a:lnSpc>
                <a:spcPct val="115000"/>
              </a:lnSpc>
              <a:spcBef>
                <a:spcPts val="0"/>
              </a:spcBef>
              <a:spcAft>
                <a:spcPts val="0"/>
              </a:spcAft>
              <a:buSzPts val="2000"/>
              <a:buNone/>
            </a:pPr>
            <a:r>
              <a:rPr b="0" lang="en-GB" sz="1900">
                <a:solidFill>
                  <a:srgbClr val="41728A"/>
                </a:solidFill>
              </a:rPr>
              <a:t>Jail HVAC Floor 1</a:t>
            </a:r>
            <a:endParaRPr b="0" sz="1900">
              <a:solidFill>
                <a:srgbClr val="41728A"/>
              </a:solidFill>
            </a:endParaRPr>
          </a:p>
        </p:txBody>
      </p:sp>
      <p:pic>
        <p:nvPicPr>
          <p:cNvPr id="499" name="Google Shape;499;p51"/>
          <p:cNvPicPr preferRelativeResize="0"/>
          <p:nvPr/>
        </p:nvPicPr>
        <p:blipFill>
          <a:blip r:embed="rId3">
            <a:alphaModFix amt="70000"/>
          </a:blip>
          <a:stretch>
            <a:fillRect/>
          </a:stretch>
        </p:blipFill>
        <p:spPr>
          <a:xfrm>
            <a:off x="1904488" y="903501"/>
            <a:ext cx="5335021" cy="3270070"/>
          </a:xfrm>
          <a:prstGeom prst="rect">
            <a:avLst/>
          </a:prstGeom>
          <a:noFill/>
          <a:ln>
            <a:noFill/>
          </a:ln>
        </p:spPr>
      </p:pic>
      <p:sp>
        <p:nvSpPr>
          <p:cNvPr id="500" name="Google Shape;500;p51"/>
          <p:cNvSpPr/>
          <p:nvPr/>
        </p:nvSpPr>
        <p:spPr>
          <a:xfrm>
            <a:off x="2006416" y="906695"/>
            <a:ext cx="1609725" cy="3261320"/>
          </a:xfrm>
          <a:custGeom>
            <a:rect b="b" l="l" r="r" t="t"/>
            <a:pathLst>
              <a:path extrusionOk="0" h="7540625" w="3810000">
                <a:moveTo>
                  <a:pt x="264583" y="2555875"/>
                </a:moveTo>
                <a:lnTo>
                  <a:pt x="264583" y="2296583"/>
                </a:lnTo>
                <a:lnTo>
                  <a:pt x="0" y="2296583"/>
                </a:lnTo>
                <a:lnTo>
                  <a:pt x="0" y="402166"/>
                </a:lnTo>
                <a:lnTo>
                  <a:pt x="269875" y="402166"/>
                </a:lnTo>
                <a:lnTo>
                  <a:pt x="418041" y="291041"/>
                </a:lnTo>
                <a:lnTo>
                  <a:pt x="418041" y="0"/>
                </a:lnTo>
                <a:lnTo>
                  <a:pt x="3439583" y="0"/>
                </a:lnTo>
                <a:lnTo>
                  <a:pt x="3439583" y="280458"/>
                </a:lnTo>
                <a:lnTo>
                  <a:pt x="3540125" y="433916"/>
                </a:lnTo>
                <a:lnTo>
                  <a:pt x="3810000" y="433916"/>
                </a:lnTo>
                <a:lnTo>
                  <a:pt x="3810000" y="7069666"/>
                </a:lnTo>
                <a:lnTo>
                  <a:pt x="3709458" y="7418916"/>
                </a:lnTo>
                <a:lnTo>
                  <a:pt x="3407833" y="7540625"/>
                </a:lnTo>
                <a:lnTo>
                  <a:pt x="418041" y="7540625"/>
                </a:lnTo>
                <a:cubicBezTo>
                  <a:pt x="416277" y="7448903"/>
                  <a:pt x="414514" y="7357180"/>
                  <a:pt x="412750" y="7265458"/>
                </a:cubicBezTo>
                <a:lnTo>
                  <a:pt x="238125" y="7106708"/>
                </a:lnTo>
                <a:lnTo>
                  <a:pt x="238125" y="3751791"/>
                </a:lnTo>
                <a:lnTo>
                  <a:pt x="1751541" y="3751791"/>
                </a:lnTo>
                <a:lnTo>
                  <a:pt x="1751541" y="2217208"/>
                </a:lnTo>
                <a:lnTo>
                  <a:pt x="1598083" y="2217208"/>
                </a:lnTo>
                <a:lnTo>
                  <a:pt x="1365250" y="1963208"/>
                </a:lnTo>
                <a:lnTo>
                  <a:pt x="1201208" y="1968500"/>
                </a:lnTo>
                <a:lnTo>
                  <a:pt x="264583" y="2555875"/>
                </a:lnTo>
                <a:close/>
              </a:path>
            </a:pathLst>
          </a:custGeom>
          <a:solidFill>
            <a:srgbClr val="708541">
              <a:alpha val="50840"/>
            </a:srgbClr>
          </a:solid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100">
              <a:solidFill>
                <a:schemeClr val="lt1"/>
              </a:solidFill>
              <a:latin typeface="Calibri"/>
              <a:ea typeface="Calibri"/>
              <a:cs typeface="Calibri"/>
              <a:sym typeface="Calibri"/>
            </a:endParaRPr>
          </a:p>
        </p:txBody>
      </p:sp>
      <p:sp>
        <p:nvSpPr>
          <p:cNvPr id="501" name="Google Shape;501;p51"/>
          <p:cNvSpPr/>
          <p:nvPr/>
        </p:nvSpPr>
        <p:spPr>
          <a:xfrm>
            <a:off x="3619425" y="906695"/>
            <a:ext cx="1787338" cy="1378099"/>
          </a:xfrm>
          <a:custGeom>
            <a:rect b="b" l="l" r="r" t="t"/>
            <a:pathLst>
              <a:path extrusionOk="0" h="3204882" w="4332941">
                <a:moveTo>
                  <a:pt x="0" y="2569882"/>
                </a:moveTo>
                <a:lnTo>
                  <a:pt x="672353" y="2569882"/>
                </a:lnTo>
                <a:lnTo>
                  <a:pt x="1389529" y="3204882"/>
                </a:lnTo>
                <a:lnTo>
                  <a:pt x="2995706" y="3189941"/>
                </a:lnTo>
                <a:lnTo>
                  <a:pt x="3668059" y="2562412"/>
                </a:lnTo>
                <a:lnTo>
                  <a:pt x="4332941" y="2569882"/>
                </a:lnTo>
                <a:lnTo>
                  <a:pt x="4332941" y="687294"/>
                </a:lnTo>
                <a:lnTo>
                  <a:pt x="3772647" y="672353"/>
                </a:lnTo>
                <a:lnTo>
                  <a:pt x="3772647" y="14941"/>
                </a:lnTo>
                <a:lnTo>
                  <a:pt x="545353" y="0"/>
                </a:lnTo>
                <a:lnTo>
                  <a:pt x="560294" y="433294"/>
                </a:lnTo>
                <a:lnTo>
                  <a:pt x="7471" y="410882"/>
                </a:lnTo>
                <a:cubicBezTo>
                  <a:pt x="4981" y="1130549"/>
                  <a:pt x="2490" y="1850215"/>
                  <a:pt x="0" y="2569882"/>
                </a:cubicBezTo>
                <a:close/>
              </a:path>
            </a:pathLst>
          </a:custGeom>
          <a:solidFill>
            <a:srgbClr val="86B3CA">
              <a:alpha val="60890"/>
            </a:srgbClr>
          </a:solid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100"/>
          </a:p>
        </p:txBody>
      </p:sp>
      <p:sp>
        <p:nvSpPr>
          <p:cNvPr id="502" name="Google Shape;502;p51"/>
          <p:cNvSpPr/>
          <p:nvPr/>
        </p:nvSpPr>
        <p:spPr>
          <a:xfrm>
            <a:off x="3619425" y="1413881"/>
            <a:ext cx="3617733" cy="1816376"/>
          </a:xfrm>
          <a:custGeom>
            <a:rect b="b" l="l" r="r" t="t"/>
            <a:pathLst>
              <a:path extrusionOk="0" h="4036391" w="8823739">
                <a:moveTo>
                  <a:pt x="0" y="2330174"/>
                </a:moveTo>
                <a:lnTo>
                  <a:pt x="26282" y="3451880"/>
                </a:lnTo>
                <a:lnTo>
                  <a:pt x="1550685" y="3451880"/>
                </a:lnTo>
                <a:lnTo>
                  <a:pt x="1645478" y="4036391"/>
                </a:lnTo>
                <a:lnTo>
                  <a:pt x="2711174" y="4036391"/>
                </a:lnTo>
                <a:lnTo>
                  <a:pt x="2711174" y="3307522"/>
                </a:lnTo>
                <a:lnTo>
                  <a:pt x="3616739" y="3307522"/>
                </a:lnTo>
                <a:lnTo>
                  <a:pt x="3616739" y="3539435"/>
                </a:lnTo>
                <a:lnTo>
                  <a:pt x="3832087" y="3539435"/>
                </a:lnTo>
                <a:lnTo>
                  <a:pt x="3832087" y="3097696"/>
                </a:lnTo>
                <a:lnTo>
                  <a:pt x="4207565" y="3097696"/>
                </a:lnTo>
                <a:lnTo>
                  <a:pt x="4207565" y="2799522"/>
                </a:lnTo>
                <a:lnTo>
                  <a:pt x="6046304" y="2799522"/>
                </a:lnTo>
                <a:lnTo>
                  <a:pt x="6046304" y="2932044"/>
                </a:lnTo>
                <a:lnTo>
                  <a:pt x="6802782" y="2932044"/>
                </a:lnTo>
                <a:lnTo>
                  <a:pt x="6802782" y="2782957"/>
                </a:lnTo>
                <a:lnTo>
                  <a:pt x="8205304" y="2782957"/>
                </a:lnTo>
                <a:lnTo>
                  <a:pt x="8205304" y="3119783"/>
                </a:lnTo>
                <a:lnTo>
                  <a:pt x="8520043" y="3119783"/>
                </a:lnTo>
                <a:lnTo>
                  <a:pt x="8520043" y="2346739"/>
                </a:lnTo>
                <a:lnTo>
                  <a:pt x="8823739" y="2346739"/>
                </a:lnTo>
                <a:lnTo>
                  <a:pt x="8823739" y="2026478"/>
                </a:lnTo>
                <a:lnTo>
                  <a:pt x="8288130" y="2026478"/>
                </a:lnTo>
                <a:lnTo>
                  <a:pt x="8288130" y="2319131"/>
                </a:lnTo>
                <a:lnTo>
                  <a:pt x="6813826" y="2319131"/>
                </a:lnTo>
                <a:lnTo>
                  <a:pt x="6813826" y="2142435"/>
                </a:lnTo>
                <a:lnTo>
                  <a:pt x="6062869" y="2142435"/>
                </a:lnTo>
                <a:lnTo>
                  <a:pt x="6062869" y="2324652"/>
                </a:lnTo>
                <a:lnTo>
                  <a:pt x="5350565" y="2324652"/>
                </a:lnTo>
                <a:lnTo>
                  <a:pt x="5350565" y="0"/>
                </a:lnTo>
                <a:lnTo>
                  <a:pt x="5074478" y="0"/>
                </a:lnTo>
                <a:lnTo>
                  <a:pt x="5074478" y="2319131"/>
                </a:lnTo>
                <a:lnTo>
                  <a:pt x="2926521" y="2319131"/>
                </a:lnTo>
                <a:lnTo>
                  <a:pt x="2926521" y="1938131"/>
                </a:lnTo>
                <a:lnTo>
                  <a:pt x="1424608" y="1938131"/>
                </a:lnTo>
                <a:lnTo>
                  <a:pt x="1424608" y="2280478"/>
                </a:lnTo>
                <a:lnTo>
                  <a:pt x="0" y="2330174"/>
                </a:lnTo>
                <a:close/>
              </a:path>
            </a:pathLst>
          </a:custGeom>
          <a:solidFill>
            <a:srgbClr val="F15E22">
              <a:alpha val="28490"/>
            </a:srgbClr>
          </a:solid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100"/>
          </a:p>
        </p:txBody>
      </p:sp>
      <p:sp>
        <p:nvSpPr>
          <p:cNvPr id="503" name="Google Shape;503;p51"/>
          <p:cNvSpPr/>
          <p:nvPr/>
        </p:nvSpPr>
        <p:spPr>
          <a:xfrm>
            <a:off x="5401438" y="909965"/>
            <a:ext cx="307731" cy="659240"/>
          </a:xfrm>
          <a:custGeom>
            <a:rect b="b" l="l" r="r" t="t"/>
            <a:pathLst>
              <a:path extrusionOk="0" h="1489808" w="732692">
                <a:moveTo>
                  <a:pt x="24423" y="4885"/>
                </a:moveTo>
                <a:lnTo>
                  <a:pt x="0" y="1484923"/>
                </a:lnTo>
                <a:lnTo>
                  <a:pt x="708269" y="1489808"/>
                </a:lnTo>
                <a:lnTo>
                  <a:pt x="732692" y="0"/>
                </a:lnTo>
                <a:lnTo>
                  <a:pt x="24423" y="4885"/>
                </a:lnTo>
                <a:close/>
              </a:path>
            </a:pathLst>
          </a:custGeom>
          <a:solidFill>
            <a:srgbClr val="B1D272">
              <a:alpha val="37430"/>
            </a:srgbClr>
          </a:solid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100"/>
          </a:p>
        </p:txBody>
      </p:sp>
      <p:sp>
        <p:nvSpPr>
          <p:cNvPr id="504" name="Google Shape;504;p51"/>
          <p:cNvSpPr/>
          <p:nvPr/>
        </p:nvSpPr>
        <p:spPr>
          <a:xfrm>
            <a:off x="5401438" y="1709896"/>
            <a:ext cx="276408" cy="745746"/>
          </a:xfrm>
          <a:custGeom>
            <a:rect b="b" l="l" r="r" t="t"/>
            <a:pathLst>
              <a:path extrusionOk="0" h="1724269" w="708739">
                <a:moveTo>
                  <a:pt x="470" y="0"/>
                </a:moveTo>
                <a:cubicBezTo>
                  <a:pt x="-1158" y="578013"/>
                  <a:pt x="2097" y="1131602"/>
                  <a:pt x="469" y="1709615"/>
                </a:cubicBezTo>
                <a:lnTo>
                  <a:pt x="698969" y="1724269"/>
                </a:lnTo>
                <a:cubicBezTo>
                  <a:pt x="702226" y="1149513"/>
                  <a:pt x="705482" y="574756"/>
                  <a:pt x="708739" y="0"/>
                </a:cubicBezTo>
                <a:lnTo>
                  <a:pt x="470" y="0"/>
                </a:lnTo>
                <a:close/>
              </a:path>
            </a:pathLst>
          </a:custGeom>
          <a:solidFill>
            <a:srgbClr val="1B786E">
              <a:alpha val="42750"/>
            </a:srgbClr>
          </a:solidFill>
          <a:ln cap="flat" cmpd="sng" w="12700">
            <a:solidFill>
              <a:srgbClr val="1B786E"/>
            </a:solidFill>
            <a:prstDash val="solid"/>
            <a:miter lim="800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1100"/>
          </a:p>
        </p:txBody>
      </p:sp>
      <p:sp>
        <p:nvSpPr>
          <p:cNvPr id="505" name="Google Shape;505;p51"/>
          <p:cNvSpPr/>
          <p:nvPr/>
        </p:nvSpPr>
        <p:spPr>
          <a:xfrm>
            <a:off x="5810870" y="1327318"/>
            <a:ext cx="546100" cy="381794"/>
          </a:xfrm>
          <a:custGeom>
            <a:rect b="b" l="l" r="r" t="t"/>
            <a:pathLst>
              <a:path extrusionOk="0" h="903654" w="1270000">
                <a:moveTo>
                  <a:pt x="0" y="278424"/>
                </a:moveTo>
                <a:lnTo>
                  <a:pt x="14654" y="903654"/>
                </a:lnTo>
                <a:lnTo>
                  <a:pt x="1270000" y="898770"/>
                </a:lnTo>
                <a:lnTo>
                  <a:pt x="1260231" y="581270"/>
                </a:lnTo>
                <a:lnTo>
                  <a:pt x="1074615" y="571500"/>
                </a:lnTo>
                <a:lnTo>
                  <a:pt x="1059961" y="0"/>
                </a:lnTo>
                <a:lnTo>
                  <a:pt x="791307" y="0"/>
                </a:lnTo>
                <a:lnTo>
                  <a:pt x="791307" y="297962"/>
                </a:lnTo>
                <a:lnTo>
                  <a:pt x="0" y="278424"/>
                </a:lnTo>
                <a:close/>
              </a:path>
            </a:pathLst>
          </a:custGeom>
          <a:solidFill>
            <a:srgbClr val="B1D272">
              <a:alpha val="37430"/>
            </a:srgbClr>
          </a:solid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100"/>
          </a:p>
        </p:txBody>
      </p:sp>
      <p:sp>
        <p:nvSpPr>
          <p:cNvPr id="506" name="Google Shape;506;p51"/>
          <p:cNvSpPr/>
          <p:nvPr/>
        </p:nvSpPr>
        <p:spPr>
          <a:xfrm>
            <a:off x="6132285" y="909965"/>
            <a:ext cx="922216" cy="812703"/>
          </a:xfrm>
          <a:custGeom>
            <a:rect b="b" l="l" r="r" t="t"/>
            <a:pathLst>
              <a:path extrusionOk="0" h="1836616" w="2305539">
                <a:moveTo>
                  <a:pt x="9769" y="918308"/>
                </a:moveTo>
                <a:lnTo>
                  <a:pt x="0" y="0"/>
                </a:lnTo>
                <a:lnTo>
                  <a:pt x="1983154" y="0"/>
                </a:lnTo>
                <a:cubicBezTo>
                  <a:pt x="1981526" y="133513"/>
                  <a:pt x="1979897" y="267026"/>
                  <a:pt x="1978269" y="400539"/>
                </a:cubicBezTo>
                <a:lnTo>
                  <a:pt x="2066193" y="483577"/>
                </a:lnTo>
                <a:lnTo>
                  <a:pt x="2305539" y="503116"/>
                </a:lnTo>
                <a:cubicBezTo>
                  <a:pt x="2303911" y="762000"/>
                  <a:pt x="2302282" y="1020885"/>
                  <a:pt x="2300654" y="1279769"/>
                </a:cubicBezTo>
                <a:lnTo>
                  <a:pt x="1646116" y="1279769"/>
                </a:lnTo>
                <a:lnTo>
                  <a:pt x="1646116" y="1836616"/>
                </a:lnTo>
                <a:lnTo>
                  <a:pt x="498231" y="1807308"/>
                </a:lnTo>
                <a:lnTo>
                  <a:pt x="478693" y="1504462"/>
                </a:lnTo>
                <a:lnTo>
                  <a:pt x="302846" y="1499577"/>
                </a:lnTo>
                <a:lnTo>
                  <a:pt x="297962" y="928077"/>
                </a:lnTo>
                <a:lnTo>
                  <a:pt x="9769" y="918308"/>
                </a:lnTo>
                <a:close/>
              </a:path>
            </a:pathLst>
          </a:custGeom>
          <a:solidFill>
            <a:srgbClr val="FFE21E">
              <a:alpha val="50840"/>
            </a:srgbClr>
          </a:solid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100"/>
          </a:p>
        </p:txBody>
      </p:sp>
      <p:sp>
        <p:nvSpPr>
          <p:cNvPr id="507" name="Google Shape;507;p51"/>
          <p:cNvSpPr/>
          <p:nvPr/>
        </p:nvSpPr>
        <p:spPr>
          <a:xfrm>
            <a:off x="6791917" y="1480141"/>
            <a:ext cx="447382" cy="229772"/>
          </a:xfrm>
          <a:custGeom>
            <a:rect b="b" l="l" r="r" t="t"/>
            <a:pathLst>
              <a:path extrusionOk="0" h="547077" w="1040423">
                <a:moveTo>
                  <a:pt x="14654" y="547077"/>
                </a:moveTo>
                <a:lnTo>
                  <a:pt x="1040423" y="537308"/>
                </a:lnTo>
                <a:lnTo>
                  <a:pt x="1035539" y="351692"/>
                </a:lnTo>
                <a:lnTo>
                  <a:pt x="874347" y="356577"/>
                </a:lnTo>
                <a:lnTo>
                  <a:pt x="879231" y="0"/>
                </a:lnTo>
                <a:lnTo>
                  <a:pt x="0" y="14654"/>
                </a:lnTo>
                <a:cubicBezTo>
                  <a:pt x="1628" y="185615"/>
                  <a:pt x="3257" y="356577"/>
                  <a:pt x="14654" y="547077"/>
                </a:cubicBezTo>
                <a:close/>
              </a:path>
            </a:pathLst>
          </a:custGeom>
          <a:solidFill>
            <a:srgbClr val="B1D272">
              <a:alpha val="37430"/>
            </a:srgbClr>
          </a:solid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100"/>
          </a:p>
        </p:txBody>
      </p:sp>
      <p:sp>
        <p:nvSpPr>
          <p:cNvPr id="508" name="Google Shape;508;p51"/>
          <p:cNvSpPr/>
          <p:nvPr/>
        </p:nvSpPr>
        <p:spPr>
          <a:xfrm>
            <a:off x="5810870" y="1710406"/>
            <a:ext cx="1434611" cy="745697"/>
          </a:xfrm>
          <a:custGeom>
            <a:rect b="b" l="l" r="r" t="t"/>
            <a:pathLst>
              <a:path extrusionOk="0" h="1685192" w="3477846">
                <a:moveTo>
                  <a:pt x="3477846" y="9769"/>
                </a:moveTo>
                <a:lnTo>
                  <a:pt x="0" y="0"/>
                </a:lnTo>
                <a:cubicBezTo>
                  <a:pt x="1628" y="560102"/>
                  <a:pt x="3257" y="1120205"/>
                  <a:pt x="4885" y="1680307"/>
                </a:cubicBezTo>
                <a:lnTo>
                  <a:pt x="698500" y="1685192"/>
                </a:lnTo>
                <a:lnTo>
                  <a:pt x="703385" y="1533769"/>
                </a:lnTo>
                <a:lnTo>
                  <a:pt x="1445846" y="1538653"/>
                </a:lnTo>
                <a:lnTo>
                  <a:pt x="1445846" y="1685192"/>
                </a:lnTo>
                <a:lnTo>
                  <a:pt x="2955192" y="1685192"/>
                </a:lnTo>
                <a:lnTo>
                  <a:pt x="2940539" y="1406769"/>
                </a:lnTo>
                <a:lnTo>
                  <a:pt x="3453423" y="1397000"/>
                </a:lnTo>
                <a:lnTo>
                  <a:pt x="3477846" y="9769"/>
                </a:lnTo>
                <a:close/>
              </a:path>
            </a:pathLst>
          </a:custGeom>
          <a:solidFill>
            <a:srgbClr val="1C3E50">
              <a:alpha val="65359"/>
            </a:srgbClr>
          </a:solid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100"/>
          </a:p>
        </p:txBody>
      </p:sp>
      <p:sp>
        <p:nvSpPr>
          <p:cNvPr id="509" name="Google Shape;509;p51"/>
          <p:cNvSpPr/>
          <p:nvPr/>
        </p:nvSpPr>
        <p:spPr>
          <a:xfrm>
            <a:off x="5677388" y="2653000"/>
            <a:ext cx="1131570" cy="745698"/>
          </a:xfrm>
          <a:custGeom>
            <a:rect b="b" l="l" r="r" t="t"/>
            <a:pathLst>
              <a:path extrusionOk="0" h="1685193" w="2794000">
                <a:moveTo>
                  <a:pt x="2779346" y="0"/>
                </a:moveTo>
                <a:lnTo>
                  <a:pt x="1763346" y="0"/>
                </a:lnTo>
                <a:lnTo>
                  <a:pt x="1763346" y="151423"/>
                </a:lnTo>
                <a:lnTo>
                  <a:pt x="1016000" y="151423"/>
                </a:lnTo>
                <a:lnTo>
                  <a:pt x="1016000" y="14654"/>
                </a:lnTo>
                <a:lnTo>
                  <a:pt x="0" y="14654"/>
                </a:lnTo>
                <a:lnTo>
                  <a:pt x="0" y="1685193"/>
                </a:lnTo>
                <a:lnTo>
                  <a:pt x="2794000" y="1685193"/>
                </a:lnTo>
                <a:lnTo>
                  <a:pt x="2779346" y="0"/>
                </a:lnTo>
                <a:close/>
              </a:path>
            </a:pathLst>
          </a:custGeom>
          <a:solidFill>
            <a:srgbClr val="41728A">
              <a:alpha val="61450"/>
            </a:srgbClr>
          </a:solid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100"/>
          </a:p>
        </p:txBody>
      </p:sp>
      <p:sp>
        <p:nvSpPr>
          <p:cNvPr id="510" name="Google Shape;510;p51"/>
          <p:cNvSpPr/>
          <p:nvPr/>
        </p:nvSpPr>
        <p:spPr>
          <a:xfrm>
            <a:off x="6807469" y="2652995"/>
            <a:ext cx="184260" cy="166834"/>
          </a:xfrm>
          <a:custGeom>
            <a:rect b="b" l="l" r="r" t="t"/>
            <a:pathLst>
              <a:path extrusionOk="0" h="322385" w="385884">
                <a:moveTo>
                  <a:pt x="376115" y="0"/>
                </a:moveTo>
                <a:lnTo>
                  <a:pt x="0" y="0"/>
                </a:lnTo>
                <a:lnTo>
                  <a:pt x="0" y="322385"/>
                </a:lnTo>
                <a:lnTo>
                  <a:pt x="385884" y="322385"/>
                </a:lnTo>
                <a:lnTo>
                  <a:pt x="376115" y="0"/>
                </a:lnTo>
                <a:close/>
              </a:path>
            </a:pathLst>
          </a:custGeom>
          <a:solidFill>
            <a:srgbClr val="274E13">
              <a:alpha val="69270"/>
            </a:srgbClr>
          </a:solid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100"/>
          </a:p>
        </p:txBody>
      </p:sp>
      <p:sp>
        <p:nvSpPr>
          <p:cNvPr id="511" name="Google Shape;511;p51"/>
          <p:cNvSpPr/>
          <p:nvPr/>
        </p:nvSpPr>
        <p:spPr>
          <a:xfrm>
            <a:off x="5677379" y="2819336"/>
            <a:ext cx="1558852" cy="1351378"/>
          </a:xfrm>
          <a:custGeom>
            <a:rect b="b" l="l" r="r" t="t"/>
            <a:pathLst>
              <a:path extrusionOk="0" h="3106616" w="3756270">
                <a:moveTo>
                  <a:pt x="2339731" y="1362808"/>
                </a:moveTo>
                <a:lnTo>
                  <a:pt x="0" y="1362808"/>
                </a:lnTo>
                <a:lnTo>
                  <a:pt x="0" y="2222500"/>
                </a:lnTo>
                <a:lnTo>
                  <a:pt x="444500" y="2222500"/>
                </a:lnTo>
                <a:lnTo>
                  <a:pt x="444500" y="2891692"/>
                </a:lnTo>
                <a:lnTo>
                  <a:pt x="439616" y="3048000"/>
                </a:lnTo>
                <a:lnTo>
                  <a:pt x="517770" y="3106616"/>
                </a:lnTo>
                <a:lnTo>
                  <a:pt x="3756270" y="3106616"/>
                </a:lnTo>
                <a:lnTo>
                  <a:pt x="3756270" y="635000"/>
                </a:lnTo>
                <a:lnTo>
                  <a:pt x="3468077" y="635000"/>
                </a:lnTo>
                <a:lnTo>
                  <a:pt x="3468077" y="0"/>
                </a:lnTo>
                <a:lnTo>
                  <a:pt x="2779347" y="0"/>
                </a:lnTo>
                <a:lnTo>
                  <a:pt x="2779347" y="1382346"/>
                </a:lnTo>
                <a:lnTo>
                  <a:pt x="2779347" y="1558192"/>
                </a:lnTo>
                <a:lnTo>
                  <a:pt x="2603500" y="1558192"/>
                </a:lnTo>
                <a:lnTo>
                  <a:pt x="2603500" y="1924539"/>
                </a:lnTo>
                <a:lnTo>
                  <a:pt x="2369039" y="1924539"/>
                </a:lnTo>
                <a:lnTo>
                  <a:pt x="2339731" y="1362808"/>
                </a:lnTo>
                <a:close/>
              </a:path>
            </a:pathLst>
          </a:custGeom>
          <a:solidFill>
            <a:srgbClr val="EDB200">
              <a:alpha val="70390"/>
            </a:srgbClr>
          </a:solid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100"/>
          </a:p>
        </p:txBody>
      </p:sp>
      <p:sp>
        <p:nvSpPr>
          <p:cNvPr id="512" name="Google Shape;512;p51"/>
          <p:cNvSpPr/>
          <p:nvPr/>
        </p:nvSpPr>
        <p:spPr>
          <a:xfrm>
            <a:off x="6646405" y="3398305"/>
            <a:ext cx="183723" cy="267384"/>
          </a:xfrm>
          <a:custGeom>
            <a:rect b="b" l="l" r="r" t="t"/>
            <a:pathLst>
              <a:path extrusionOk="0" h="581269" w="415193">
                <a:moveTo>
                  <a:pt x="413365" y="2979"/>
                </a:moveTo>
                <a:lnTo>
                  <a:pt x="0" y="0"/>
                </a:lnTo>
                <a:lnTo>
                  <a:pt x="0" y="581269"/>
                </a:lnTo>
                <a:lnTo>
                  <a:pt x="263770" y="581269"/>
                </a:lnTo>
                <a:lnTo>
                  <a:pt x="263770" y="200269"/>
                </a:lnTo>
                <a:lnTo>
                  <a:pt x="415193" y="200269"/>
                </a:lnTo>
                <a:cubicBezTo>
                  <a:pt x="414584" y="134506"/>
                  <a:pt x="413974" y="68742"/>
                  <a:pt x="413365" y="2979"/>
                </a:cubicBezTo>
                <a:close/>
              </a:path>
            </a:pathLst>
          </a:custGeom>
          <a:solidFill>
            <a:srgbClr val="93C47D">
              <a:alpha val="68160"/>
            </a:srgbClr>
          </a:solid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100"/>
          </a:p>
        </p:txBody>
      </p:sp>
      <p:sp>
        <p:nvSpPr>
          <p:cNvPr id="513" name="Google Shape;513;p51"/>
          <p:cNvSpPr/>
          <p:nvPr/>
        </p:nvSpPr>
        <p:spPr>
          <a:xfrm>
            <a:off x="3834980" y="3189609"/>
            <a:ext cx="1364353" cy="982870"/>
          </a:xfrm>
          <a:custGeom>
            <a:rect b="b" l="l" r="r" t="t"/>
            <a:pathLst>
              <a:path extrusionOk="0" h="2208696" w="3307522">
                <a:moveTo>
                  <a:pt x="1126435" y="0"/>
                </a:moveTo>
                <a:lnTo>
                  <a:pt x="2186609" y="0"/>
                </a:lnTo>
                <a:lnTo>
                  <a:pt x="2838174" y="690217"/>
                </a:lnTo>
                <a:lnTo>
                  <a:pt x="3307522" y="690217"/>
                </a:lnTo>
                <a:lnTo>
                  <a:pt x="3307522" y="1772478"/>
                </a:lnTo>
                <a:lnTo>
                  <a:pt x="2849218" y="1772478"/>
                </a:lnTo>
                <a:lnTo>
                  <a:pt x="2849218" y="2208696"/>
                </a:lnTo>
                <a:lnTo>
                  <a:pt x="463826" y="2208696"/>
                </a:lnTo>
                <a:lnTo>
                  <a:pt x="463826" y="1739348"/>
                </a:lnTo>
                <a:lnTo>
                  <a:pt x="0" y="1739348"/>
                </a:lnTo>
                <a:lnTo>
                  <a:pt x="0" y="673652"/>
                </a:lnTo>
                <a:lnTo>
                  <a:pt x="496957" y="673652"/>
                </a:lnTo>
                <a:lnTo>
                  <a:pt x="1126435" y="0"/>
                </a:lnTo>
                <a:close/>
              </a:path>
            </a:pathLst>
          </a:custGeom>
          <a:solidFill>
            <a:srgbClr val="385623">
              <a:alpha val="74900"/>
            </a:srgbClr>
          </a:solid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100"/>
          </a:p>
        </p:txBody>
      </p:sp>
      <p:sp>
        <p:nvSpPr>
          <p:cNvPr id="514" name="Google Shape;514;p51"/>
          <p:cNvSpPr/>
          <p:nvPr/>
        </p:nvSpPr>
        <p:spPr>
          <a:xfrm>
            <a:off x="4741579" y="2871557"/>
            <a:ext cx="448945" cy="632833"/>
          </a:xfrm>
          <a:custGeom>
            <a:rect b="b" l="l" r="r" t="t"/>
            <a:pathLst>
              <a:path extrusionOk="0" h="1430130" w="1115392">
                <a:moveTo>
                  <a:pt x="1115392" y="1430130"/>
                </a:moveTo>
                <a:lnTo>
                  <a:pt x="618435" y="1430130"/>
                </a:lnTo>
                <a:lnTo>
                  <a:pt x="0" y="734391"/>
                </a:lnTo>
                <a:lnTo>
                  <a:pt x="0" y="0"/>
                </a:lnTo>
                <a:lnTo>
                  <a:pt x="894522" y="0"/>
                </a:lnTo>
                <a:lnTo>
                  <a:pt x="894522" y="237435"/>
                </a:lnTo>
                <a:lnTo>
                  <a:pt x="1098826" y="237435"/>
                </a:lnTo>
                <a:lnTo>
                  <a:pt x="1115392" y="1430130"/>
                </a:lnTo>
                <a:close/>
              </a:path>
            </a:pathLst>
          </a:custGeom>
          <a:solidFill>
            <a:srgbClr val="C98F00">
              <a:alpha val="26670"/>
            </a:srgbClr>
          </a:solid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100"/>
          </a:p>
        </p:txBody>
      </p:sp>
      <p:sp>
        <p:nvSpPr>
          <p:cNvPr id="515" name="Google Shape;515;p51"/>
          <p:cNvSpPr/>
          <p:nvPr/>
        </p:nvSpPr>
        <p:spPr>
          <a:xfrm>
            <a:off x="3616023" y="2947555"/>
            <a:ext cx="708660" cy="925830"/>
          </a:xfrm>
          <a:custGeom>
            <a:rect b="b" l="l" r="r" t="t"/>
            <a:pathLst>
              <a:path extrusionOk="0" h="2128345" w="1629104">
                <a:moveTo>
                  <a:pt x="21897" y="2128345"/>
                </a:moveTo>
                <a:lnTo>
                  <a:pt x="494863" y="2128345"/>
                </a:lnTo>
                <a:lnTo>
                  <a:pt x="494863" y="1265621"/>
                </a:lnTo>
                <a:lnTo>
                  <a:pt x="994104" y="1265621"/>
                </a:lnTo>
                <a:lnTo>
                  <a:pt x="1629104" y="578068"/>
                </a:lnTo>
                <a:lnTo>
                  <a:pt x="1528380" y="0"/>
                </a:lnTo>
                <a:lnTo>
                  <a:pt x="0" y="0"/>
                </a:lnTo>
                <a:lnTo>
                  <a:pt x="21897" y="2128345"/>
                </a:lnTo>
                <a:close/>
              </a:path>
            </a:pathLst>
          </a:custGeom>
          <a:solidFill>
            <a:srgbClr val="C98F00">
              <a:alpha val="26820"/>
            </a:srgbClr>
          </a:solid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100"/>
          </a:p>
        </p:txBody>
      </p:sp>
      <p:sp>
        <p:nvSpPr>
          <p:cNvPr id="516" name="Google Shape;516;p51"/>
          <p:cNvSpPr/>
          <p:nvPr/>
        </p:nvSpPr>
        <p:spPr>
          <a:xfrm>
            <a:off x="3616023" y="3872756"/>
            <a:ext cx="214879" cy="87161"/>
          </a:xfrm>
          <a:custGeom>
            <a:rect b="b" l="l" r="r" t="t"/>
            <a:pathLst>
              <a:path extrusionOk="0" h="226391" w="474870">
                <a:moveTo>
                  <a:pt x="474870" y="226391"/>
                </a:moveTo>
                <a:lnTo>
                  <a:pt x="0" y="226391"/>
                </a:lnTo>
                <a:lnTo>
                  <a:pt x="0" y="0"/>
                </a:lnTo>
                <a:lnTo>
                  <a:pt x="469521" y="0"/>
                </a:lnTo>
                <a:lnTo>
                  <a:pt x="474870" y="226391"/>
                </a:lnTo>
                <a:close/>
              </a:path>
            </a:pathLst>
          </a:custGeom>
          <a:solidFill>
            <a:srgbClr val="FFE21E">
              <a:alpha val="50840"/>
            </a:srgbClr>
          </a:solid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100"/>
          </a:p>
        </p:txBody>
      </p:sp>
      <p:sp>
        <p:nvSpPr>
          <p:cNvPr id="517" name="Google Shape;517;p51"/>
          <p:cNvSpPr/>
          <p:nvPr/>
        </p:nvSpPr>
        <p:spPr>
          <a:xfrm>
            <a:off x="4420429" y="2456188"/>
            <a:ext cx="183265" cy="559630"/>
          </a:xfrm>
          <a:custGeom>
            <a:rect b="b" l="l" r="r" t="t"/>
            <a:pathLst>
              <a:path extrusionOk="0" h="1472711" w="505558">
                <a:moveTo>
                  <a:pt x="161192" y="0"/>
                </a:moveTo>
                <a:lnTo>
                  <a:pt x="350898" y="5968"/>
                </a:lnTo>
                <a:cubicBezTo>
                  <a:pt x="409514" y="62141"/>
                  <a:pt x="446942" y="127000"/>
                  <a:pt x="505558" y="183173"/>
                </a:cubicBezTo>
                <a:cubicBezTo>
                  <a:pt x="503116" y="559288"/>
                  <a:pt x="500673" y="935404"/>
                  <a:pt x="498231" y="1311519"/>
                </a:cubicBezTo>
                <a:lnTo>
                  <a:pt x="351692" y="1465384"/>
                </a:lnTo>
                <a:lnTo>
                  <a:pt x="175846" y="1472711"/>
                </a:lnTo>
                <a:lnTo>
                  <a:pt x="0" y="1296865"/>
                </a:lnTo>
                <a:lnTo>
                  <a:pt x="0" y="183173"/>
                </a:lnTo>
                <a:lnTo>
                  <a:pt x="161192" y="0"/>
                </a:lnTo>
                <a:close/>
              </a:path>
            </a:pathLst>
          </a:custGeom>
          <a:solidFill>
            <a:srgbClr val="073763">
              <a:alpha val="27370"/>
            </a:srgbClr>
          </a:solid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100"/>
          </a:p>
        </p:txBody>
      </p:sp>
      <p:sp>
        <p:nvSpPr>
          <p:cNvPr id="518" name="Google Shape;518;p51"/>
          <p:cNvSpPr txBox="1"/>
          <p:nvPr/>
        </p:nvSpPr>
        <p:spPr>
          <a:xfrm>
            <a:off x="430813" y="1006675"/>
            <a:ext cx="1253100" cy="10137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GB" sz="700">
                <a:latin typeface="Rubik"/>
                <a:ea typeface="Rubik"/>
                <a:cs typeface="Rubik"/>
                <a:sym typeface="Rubik"/>
              </a:rPr>
              <a:t>VAV AHU</a:t>
            </a:r>
            <a:endParaRPr b="1" sz="700">
              <a:latin typeface="Rubik"/>
              <a:ea typeface="Rubik"/>
              <a:cs typeface="Rubik"/>
              <a:sym typeface="Rubik"/>
            </a:endParaRPr>
          </a:p>
          <a:p>
            <a:pPr indent="0" lvl="0" marL="0" rtl="0" algn="r">
              <a:lnSpc>
                <a:spcPct val="115000"/>
              </a:lnSpc>
              <a:spcBef>
                <a:spcPts val="0"/>
              </a:spcBef>
              <a:spcAft>
                <a:spcPts val="0"/>
              </a:spcAft>
              <a:buNone/>
            </a:pPr>
            <a:r>
              <a:rPr lang="en-GB" sz="700">
                <a:latin typeface="Rubik"/>
                <a:ea typeface="Rubik"/>
                <a:cs typeface="Rubik"/>
                <a:sym typeface="Rubik"/>
              </a:rPr>
              <a:t>RTU-1</a:t>
            </a:r>
            <a:endParaRPr sz="700">
              <a:latin typeface="Rubik"/>
              <a:ea typeface="Rubik"/>
              <a:cs typeface="Rubik"/>
              <a:sym typeface="Rubik"/>
            </a:endParaRPr>
          </a:p>
          <a:p>
            <a:pPr indent="0" lvl="0" marL="0" rtl="0" algn="r">
              <a:lnSpc>
                <a:spcPct val="115000"/>
              </a:lnSpc>
              <a:spcBef>
                <a:spcPts val="0"/>
              </a:spcBef>
              <a:spcAft>
                <a:spcPts val="0"/>
              </a:spcAft>
              <a:buNone/>
            </a:pPr>
            <a:r>
              <a:rPr lang="en-GB" sz="700">
                <a:latin typeface="Rubik"/>
                <a:ea typeface="Rubik"/>
                <a:cs typeface="Rubik"/>
                <a:sym typeface="Rubik"/>
              </a:rPr>
              <a:t>Natural Gas /DX</a:t>
            </a:r>
            <a:endParaRPr sz="700">
              <a:latin typeface="Rubik"/>
              <a:ea typeface="Rubik"/>
              <a:cs typeface="Rubik"/>
              <a:sym typeface="Rubik"/>
            </a:endParaRPr>
          </a:p>
          <a:p>
            <a:pPr indent="0" lvl="0" marL="0" rtl="0" algn="r">
              <a:lnSpc>
                <a:spcPct val="115000"/>
              </a:lnSpc>
              <a:spcBef>
                <a:spcPts val="0"/>
              </a:spcBef>
              <a:spcAft>
                <a:spcPts val="0"/>
              </a:spcAft>
              <a:buNone/>
            </a:pPr>
            <a:r>
              <a:rPr lang="en-GB" sz="700">
                <a:latin typeface="Rubik"/>
                <a:ea typeface="Rubik"/>
                <a:cs typeface="Rubik"/>
                <a:sym typeface="Rubik"/>
              </a:rPr>
              <a:t>Heat Recovery Wheel</a:t>
            </a:r>
            <a:endParaRPr sz="700">
              <a:latin typeface="Rubik"/>
              <a:ea typeface="Rubik"/>
              <a:cs typeface="Rubik"/>
              <a:sym typeface="Rubik"/>
            </a:endParaRPr>
          </a:p>
          <a:p>
            <a:pPr indent="0" lvl="0" marL="0" rtl="0" algn="r">
              <a:lnSpc>
                <a:spcPct val="115000"/>
              </a:lnSpc>
              <a:spcBef>
                <a:spcPts val="0"/>
              </a:spcBef>
              <a:spcAft>
                <a:spcPts val="0"/>
              </a:spcAft>
              <a:buNone/>
            </a:pPr>
            <a:r>
              <a:rPr lang="en-GB" sz="700">
                <a:latin typeface="Rubik"/>
                <a:ea typeface="Rubik"/>
                <a:cs typeface="Rubik"/>
                <a:sym typeface="Rubik"/>
              </a:rPr>
              <a:t>100% OSA</a:t>
            </a:r>
            <a:endParaRPr sz="700">
              <a:latin typeface="Rubik"/>
              <a:ea typeface="Rubik"/>
              <a:cs typeface="Rubik"/>
              <a:sym typeface="Rubik"/>
            </a:endParaRPr>
          </a:p>
          <a:p>
            <a:pPr indent="0" lvl="0" marL="0" rtl="0" algn="r">
              <a:lnSpc>
                <a:spcPct val="115000"/>
              </a:lnSpc>
              <a:spcBef>
                <a:spcPts val="0"/>
              </a:spcBef>
              <a:spcAft>
                <a:spcPts val="0"/>
              </a:spcAft>
              <a:buNone/>
            </a:pPr>
            <a:r>
              <a:rPr lang="en-GB" sz="700">
                <a:latin typeface="Rubik"/>
                <a:ea typeface="Rubik"/>
                <a:cs typeface="Rubik"/>
                <a:sym typeface="Rubik"/>
              </a:rPr>
              <a:t>19,000 cfm</a:t>
            </a:r>
            <a:endParaRPr sz="700">
              <a:latin typeface="Rubik"/>
              <a:ea typeface="Rubik"/>
              <a:cs typeface="Rubik"/>
              <a:sym typeface="Rubik"/>
            </a:endParaRPr>
          </a:p>
          <a:p>
            <a:pPr indent="0" lvl="0" marL="0" rtl="0" algn="r">
              <a:lnSpc>
                <a:spcPct val="115000"/>
              </a:lnSpc>
              <a:spcBef>
                <a:spcPts val="0"/>
              </a:spcBef>
              <a:spcAft>
                <a:spcPts val="0"/>
              </a:spcAft>
              <a:buNone/>
            </a:pPr>
            <a:r>
              <a:t/>
            </a:r>
            <a:endParaRPr sz="500">
              <a:latin typeface="Rubik"/>
              <a:ea typeface="Rubik"/>
              <a:cs typeface="Rubik"/>
              <a:sym typeface="Rubik"/>
            </a:endParaRPr>
          </a:p>
          <a:p>
            <a:pPr indent="0" lvl="0" marL="0" rtl="0" algn="l">
              <a:spcBef>
                <a:spcPts val="0"/>
              </a:spcBef>
              <a:spcAft>
                <a:spcPts val="0"/>
              </a:spcAft>
              <a:buNone/>
            </a:pPr>
            <a:r>
              <a:t/>
            </a:r>
            <a:endParaRPr sz="500">
              <a:latin typeface="Rubik"/>
              <a:ea typeface="Rubik"/>
              <a:cs typeface="Rubik"/>
              <a:sym typeface="Rubik"/>
            </a:endParaRPr>
          </a:p>
        </p:txBody>
      </p:sp>
      <p:sp>
        <p:nvSpPr>
          <p:cNvPr id="519" name="Google Shape;519;p51"/>
          <p:cNvSpPr txBox="1"/>
          <p:nvPr/>
        </p:nvSpPr>
        <p:spPr>
          <a:xfrm>
            <a:off x="430813" y="2140263"/>
            <a:ext cx="1253100" cy="733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GB" sz="700">
                <a:latin typeface="Rubik"/>
                <a:ea typeface="Rubik"/>
                <a:cs typeface="Rubik"/>
                <a:sym typeface="Rubik"/>
              </a:rPr>
              <a:t>Ductless A/C unit </a:t>
            </a:r>
            <a:endParaRPr b="1" sz="700">
              <a:latin typeface="Rubik"/>
              <a:ea typeface="Rubik"/>
              <a:cs typeface="Rubik"/>
              <a:sym typeface="Rubik"/>
            </a:endParaRPr>
          </a:p>
          <a:p>
            <a:pPr indent="0" lvl="0" marL="0" rtl="0" algn="r">
              <a:spcBef>
                <a:spcPts val="0"/>
              </a:spcBef>
              <a:spcAft>
                <a:spcPts val="0"/>
              </a:spcAft>
              <a:buNone/>
            </a:pPr>
            <a:r>
              <a:rPr lang="en-GB" sz="700">
                <a:latin typeface="Rubik"/>
                <a:ea typeface="Rubik"/>
                <a:cs typeface="Rubik"/>
                <a:sym typeface="Rubik"/>
              </a:rPr>
              <a:t>AC-1</a:t>
            </a:r>
            <a:endParaRPr sz="700">
              <a:latin typeface="Rubik"/>
              <a:ea typeface="Rubik"/>
              <a:cs typeface="Rubik"/>
              <a:sym typeface="Rubik"/>
            </a:endParaRPr>
          </a:p>
          <a:p>
            <a:pPr indent="0" lvl="0" marL="0" rtl="0" algn="r">
              <a:spcBef>
                <a:spcPts val="0"/>
              </a:spcBef>
              <a:spcAft>
                <a:spcPts val="0"/>
              </a:spcAft>
              <a:buNone/>
            </a:pPr>
            <a:r>
              <a:rPr lang="en-GB" sz="700">
                <a:latin typeface="Rubik"/>
                <a:ea typeface="Rubik"/>
                <a:cs typeface="Rubik"/>
                <a:sym typeface="Rubik"/>
              </a:rPr>
              <a:t>5 kW electric reheat coil</a:t>
            </a:r>
            <a:endParaRPr sz="700">
              <a:latin typeface="Rubik"/>
              <a:ea typeface="Rubik"/>
              <a:cs typeface="Rubik"/>
              <a:sym typeface="Rubik"/>
            </a:endParaRPr>
          </a:p>
          <a:p>
            <a:pPr indent="0" lvl="0" marL="0" rtl="0" algn="r">
              <a:spcBef>
                <a:spcPts val="0"/>
              </a:spcBef>
              <a:spcAft>
                <a:spcPts val="0"/>
              </a:spcAft>
              <a:buNone/>
            </a:pPr>
            <a:r>
              <a:rPr lang="en-GB" sz="700">
                <a:latin typeface="Rubik"/>
                <a:ea typeface="Rubik"/>
                <a:cs typeface="Rubik"/>
                <a:sym typeface="Rubik"/>
              </a:rPr>
              <a:t>DX cooling coil</a:t>
            </a:r>
            <a:endParaRPr sz="700">
              <a:latin typeface="Rubik"/>
              <a:ea typeface="Rubik"/>
              <a:cs typeface="Rubik"/>
              <a:sym typeface="Rubik"/>
            </a:endParaRPr>
          </a:p>
          <a:p>
            <a:pPr indent="0" lvl="0" marL="0" rtl="0" algn="l">
              <a:spcBef>
                <a:spcPts val="0"/>
              </a:spcBef>
              <a:spcAft>
                <a:spcPts val="0"/>
              </a:spcAft>
              <a:buNone/>
            </a:pPr>
            <a:r>
              <a:t/>
            </a:r>
            <a:endParaRPr sz="700">
              <a:latin typeface="Rubik"/>
              <a:ea typeface="Rubik"/>
              <a:cs typeface="Rubik"/>
              <a:sym typeface="Rubik"/>
            </a:endParaRPr>
          </a:p>
        </p:txBody>
      </p:sp>
      <p:sp>
        <p:nvSpPr>
          <p:cNvPr id="520" name="Google Shape;520;p51"/>
          <p:cNvSpPr txBox="1"/>
          <p:nvPr/>
        </p:nvSpPr>
        <p:spPr>
          <a:xfrm>
            <a:off x="249300" y="2743325"/>
            <a:ext cx="1434600" cy="9828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GB" sz="700">
                <a:latin typeface="Rubik"/>
                <a:ea typeface="Rubik"/>
                <a:cs typeface="Rubik"/>
                <a:sym typeface="Rubik"/>
              </a:rPr>
              <a:t>Constant Volume AHU </a:t>
            </a:r>
            <a:endParaRPr b="1" sz="700">
              <a:latin typeface="Rubik"/>
              <a:ea typeface="Rubik"/>
              <a:cs typeface="Rubik"/>
              <a:sym typeface="Rubik"/>
            </a:endParaRPr>
          </a:p>
          <a:p>
            <a:pPr indent="0" lvl="0" marL="0" rtl="0" algn="r">
              <a:lnSpc>
                <a:spcPct val="115000"/>
              </a:lnSpc>
              <a:spcBef>
                <a:spcPts val="0"/>
              </a:spcBef>
              <a:spcAft>
                <a:spcPts val="0"/>
              </a:spcAft>
              <a:buNone/>
            </a:pPr>
            <a:r>
              <a:rPr lang="en-GB" sz="700">
                <a:latin typeface="Rubik"/>
                <a:ea typeface="Rubik"/>
                <a:cs typeface="Rubik"/>
                <a:sym typeface="Rubik"/>
              </a:rPr>
              <a:t>AHU-4</a:t>
            </a:r>
            <a:endParaRPr sz="700">
              <a:latin typeface="Rubik"/>
              <a:ea typeface="Rubik"/>
              <a:cs typeface="Rubik"/>
              <a:sym typeface="Rubik"/>
            </a:endParaRPr>
          </a:p>
          <a:p>
            <a:pPr indent="0" lvl="0" marL="0" rtl="0" algn="r">
              <a:lnSpc>
                <a:spcPct val="115000"/>
              </a:lnSpc>
              <a:spcBef>
                <a:spcPts val="0"/>
              </a:spcBef>
              <a:spcAft>
                <a:spcPts val="0"/>
              </a:spcAft>
              <a:buNone/>
            </a:pPr>
            <a:r>
              <a:rPr lang="en-GB" sz="700">
                <a:latin typeface="Rubik"/>
                <a:ea typeface="Rubik"/>
                <a:cs typeface="Rubik"/>
                <a:sym typeface="Rubik"/>
              </a:rPr>
              <a:t>Installed 2002</a:t>
            </a:r>
            <a:endParaRPr sz="700">
              <a:latin typeface="Rubik"/>
              <a:ea typeface="Rubik"/>
              <a:cs typeface="Rubik"/>
              <a:sym typeface="Rubik"/>
            </a:endParaRPr>
          </a:p>
          <a:p>
            <a:pPr indent="0" lvl="0" marL="0" rtl="0" algn="r">
              <a:lnSpc>
                <a:spcPct val="115000"/>
              </a:lnSpc>
              <a:spcBef>
                <a:spcPts val="0"/>
              </a:spcBef>
              <a:spcAft>
                <a:spcPts val="0"/>
              </a:spcAft>
              <a:buNone/>
            </a:pPr>
            <a:r>
              <a:rPr lang="en-GB" sz="700">
                <a:latin typeface="Rubik"/>
                <a:ea typeface="Rubik"/>
                <a:cs typeface="Rubik"/>
                <a:sym typeface="Rubik"/>
              </a:rPr>
              <a:t>Provides </a:t>
            </a:r>
            <a:r>
              <a:rPr lang="en-GB" sz="700">
                <a:latin typeface="Rubik"/>
                <a:ea typeface="Rubik"/>
                <a:cs typeface="Rubik"/>
                <a:sym typeface="Rubik"/>
              </a:rPr>
              <a:t>OSA to control room</a:t>
            </a:r>
            <a:endParaRPr sz="700">
              <a:latin typeface="Rubik"/>
              <a:ea typeface="Rubik"/>
              <a:cs typeface="Rubik"/>
              <a:sym typeface="Rubik"/>
            </a:endParaRPr>
          </a:p>
          <a:p>
            <a:pPr indent="0" lvl="0" marL="0" rtl="0" algn="r">
              <a:lnSpc>
                <a:spcPct val="115000"/>
              </a:lnSpc>
              <a:spcBef>
                <a:spcPts val="0"/>
              </a:spcBef>
              <a:spcAft>
                <a:spcPts val="0"/>
              </a:spcAft>
              <a:buNone/>
            </a:pPr>
            <a:r>
              <a:rPr lang="en-GB" sz="700">
                <a:latin typeface="Rubik"/>
                <a:ea typeface="Rubik"/>
                <a:cs typeface="Rubik"/>
                <a:sym typeface="Rubik"/>
              </a:rPr>
              <a:t>10 kW electric heat</a:t>
            </a:r>
            <a:endParaRPr sz="700">
              <a:latin typeface="Rubik"/>
              <a:ea typeface="Rubik"/>
              <a:cs typeface="Rubik"/>
              <a:sym typeface="Rubik"/>
            </a:endParaRPr>
          </a:p>
          <a:p>
            <a:pPr indent="0" lvl="0" marL="0" rtl="0" algn="r">
              <a:lnSpc>
                <a:spcPct val="115000"/>
              </a:lnSpc>
              <a:spcBef>
                <a:spcPts val="0"/>
              </a:spcBef>
              <a:spcAft>
                <a:spcPts val="0"/>
              </a:spcAft>
              <a:buNone/>
            </a:pPr>
            <a:r>
              <a:rPr lang="en-GB" sz="700">
                <a:latin typeface="Rubik"/>
                <a:ea typeface="Rubik"/>
                <a:cs typeface="Rubik"/>
                <a:sym typeface="Rubik"/>
              </a:rPr>
              <a:t>No cooling</a:t>
            </a:r>
            <a:endParaRPr sz="700">
              <a:latin typeface="Rubik"/>
              <a:ea typeface="Rubik"/>
              <a:cs typeface="Rubik"/>
              <a:sym typeface="Rubik"/>
            </a:endParaRPr>
          </a:p>
          <a:p>
            <a:pPr indent="0" lvl="0" marL="0" rtl="0" algn="l">
              <a:spcBef>
                <a:spcPts val="0"/>
              </a:spcBef>
              <a:spcAft>
                <a:spcPts val="0"/>
              </a:spcAft>
              <a:buNone/>
            </a:pPr>
            <a:r>
              <a:t/>
            </a:r>
            <a:endParaRPr sz="700">
              <a:latin typeface="Rubik"/>
              <a:ea typeface="Rubik"/>
              <a:cs typeface="Rubik"/>
              <a:sym typeface="Rubik"/>
            </a:endParaRPr>
          </a:p>
        </p:txBody>
      </p:sp>
      <p:cxnSp>
        <p:nvCxnSpPr>
          <p:cNvPr id="521" name="Google Shape;521;p51"/>
          <p:cNvCxnSpPr/>
          <p:nvPr/>
        </p:nvCxnSpPr>
        <p:spPr>
          <a:xfrm>
            <a:off x="1710412" y="1460350"/>
            <a:ext cx="1340400" cy="12000"/>
          </a:xfrm>
          <a:prstGeom prst="straightConnector1">
            <a:avLst/>
          </a:prstGeom>
          <a:noFill/>
          <a:ln cap="flat" cmpd="sng" w="9525">
            <a:solidFill>
              <a:schemeClr val="dk1"/>
            </a:solidFill>
            <a:prstDash val="solid"/>
            <a:round/>
            <a:headEnd len="med" w="med" type="oval"/>
            <a:tailEnd len="med" w="med" type="oval"/>
          </a:ln>
        </p:spPr>
      </p:cxnSp>
      <p:cxnSp>
        <p:nvCxnSpPr>
          <p:cNvPr id="522" name="Google Shape;522;p51"/>
          <p:cNvCxnSpPr/>
          <p:nvPr/>
        </p:nvCxnSpPr>
        <p:spPr>
          <a:xfrm>
            <a:off x="1746342" y="2730425"/>
            <a:ext cx="2764500" cy="12900"/>
          </a:xfrm>
          <a:prstGeom prst="straightConnector1">
            <a:avLst/>
          </a:prstGeom>
          <a:noFill/>
          <a:ln cap="flat" cmpd="sng" w="9525">
            <a:solidFill>
              <a:schemeClr val="dk1"/>
            </a:solidFill>
            <a:prstDash val="solid"/>
            <a:round/>
            <a:headEnd len="med" w="med" type="none"/>
            <a:tailEnd len="med" w="med" type="oval"/>
          </a:ln>
        </p:spPr>
      </p:cxnSp>
      <p:sp>
        <p:nvSpPr>
          <p:cNvPr id="523" name="Google Shape;523;p51"/>
          <p:cNvSpPr txBox="1"/>
          <p:nvPr/>
        </p:nvSpPr>
        <p:spPr>
          <a:xfrm>
            <a:off x="2897450" y="65350"/>
            <a:ext cx="1131600" cy="659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GB" sz="700">
                <a:latin typeface="Rubik"/>
                <a:ea typeface="Rubik"/>
                <a:cs typeface="Rubik"/>
                <a:sym typeface="Rubik"/>
              </a:rPr>
              <a:t>VAV AHU </a:t>
            </a:r>
            <a:endParaRPr b="1" sz="700">
              <a:latin typeface="Rubik"/>
              <a:ea typeface="Rubik"/>
              <a:cs typeface="Rubik"/>
              <a:sym typeface="Rubik"/>
            </a:endParaRPr>
          </a:p>
          <a:p>
            <a:pPr indent="0" lvl="0" marL="0" rtl="0" algn="r">
              <a:spcBef>
                <a:spcPts val="0"/>
              </a:spcBef>
              <a:spcAft>
                <a:spcPts val="0"/>
              </a:spcAft>
              <a:buNone/>
            </a:pPr>
            <a:r>
              <a:rPr lang="en-GB" sz="700">
                <a:latin typeface="Rubik"/>
                <a:ea typeface="Rubik"/>
                <a:cs typeface="Rubik"/>
                <a:sym typeface="Rubik"/>
              </a:rPr>
              <a:t>AHU-1</a:t>
            </a:r>
            <a:endParaRPr sz="700">
              <a:latin typeface="Rubik"/>
              <a:ea typeface="Rubik"/>
              <a:cs typeface="Rubik"/>
              <a:sym typeface="Rubik"/>
            </a:endParaRPr>
          </a:p>
          <a:p>
            <a:pPr indent="0" lvl="0" marL="0" rtl="0" algn="r">
              <a:spcBef>
                <a:spcPts val="0"/>
              </a:spcBef>
              <a:spcAft>
                <a:spcPts val="0"/>
              </a:spcAft>
              <a:buNone/>
            </a:pPr>
            <a:r>
              <a:rPr lang="en-GB" sz="700">
                <a:latin typeface="Rubik"/>
                <a:ea typeface="Rubik"/>
                <a:cs typeface="Rubik"/>
                <a:sym typeface="Rubik"/>
              </a:rPr>
              <a:t>Gas/DX w/ HW Reheat</a:t>
            </a:r>
            <a:endParaRPr sz="700">
              <a:latin typeface="Rubik"/>
              <a:ea typeface="Rubik"/>
              <a:cs typeface="Rubik"/>
              <a:sym typeface="Rubik"/>
            </a:endParaRPr>
          </a:p>
          <a:p>
            <a:pPr indent="0" lvl="0" marL="0" rtl="0" algn="r">
              <a:spcBef>
                <a:spcPts val="0"/>
              </a:spcBef>
              <a:spcAft>
                <a:spcPts val="0"/>
              </a:spcAft>
              <a:buNone/>
            </a:pPr>
            <a:r>
              <a:rPr lang="en-GB" sz="700">
                <a:latin typeface="Rubik"/>
                <a:ea typeface="Rubik"/>
                <a:cs typeface="Rubik"/>
                <a:sym typeface="Rubik"/>
              </a:rPr>
              <a:t>Heat Recovery Wheel</a:t>
            </a:r>
            <a:endParaRPr sz="700">
              <a:latin typeface="Rubik"/>
              <a:ea typeface="Rubik"/>
              <a:cs typeface="Rubik"/>
              <a:sym typeface="Rubik"/>
            </a:endParaRPr>
          </a:p>
          <a:p>
            <a:pPr indent="0" lvl="0" marL="0" rtl="0" algn="r">
              <a:spcBef>
                <a:spcPts val="0"/>
              </a:spcBef>
              <a:spcAft>
                <a:spcPts val="0"/>
              </a:spcAft>
              <a:buNone/>
            </a:pPr>
            <a:r>
              <a:rPr lang="en-GB" sz="700">
                <a:latin typeface="Rubik"/>
                <a:ea typeface="Rubik"/>
                <a:cs typeface="Rubik"/>
                <a:sym typeface="Rubik"/>
              </a:rPr>
              <a:t>15,800 cfm </a:t>
            </a:r>
            <a:endParaRPr b="1" sz="700">
              <a:latin typeface="Rubik"/>
              <a:ea typeface="Rubik"/>
              <a:cs typeface="Rubik"/>
              <a:sym typeface="Rubik"/>
            </a:endParaRPr>
          </a:p>
        </p:txBody>
      </p:sp>
      <p:cxnSp>
        <p:nvCxnSpPr>
          <p:cNvPr id="524" name="Google Shape;524;p51"/>
          <p:cNvCxnSpPr/>
          <p:nvPr/>
        </p:nvCxnSpPr>
        <p:spPr>
          <a:xfrm>
            <a:off x="3831938" y="711413"/>
            <a:ext cx="3300" cy="970200"/>
          </a:xfrm>
          <a:prstGeom prst="straightConnector1">
            <a:avLst/>
          </a:prstGeom>
          <a:noFill/>
          <a:ln cap="flat" cmpd="sng" w="9525">
            <a:solidFill>
              <a:schemeClr val="dk1"/>
            </a:solidFill>
            <a:prstDash val="solid"/>
            <a:round/>
            <a:headEnd len="med" w="med" type="oval"/>
            <a:tailEnd len="med" w="med" type="oval"/>
          </a:ln>
        </p:spPr>
      </p:cxnSp>
      <p:sp>
        <p:nvSpPr>
          <p:cNvPr id="525" name="Google Shape;525;p51"/>
          <p:cNvSpPr txBox="1"/>
          <p:nvPr/>
        </p:nvSpPr>
        <p:spPr>
          <a:xfrm>
            <a:off x="5287888" y="69575"/>
            <a:ext cx="1187700" cy="65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700">
                <a:latin typeface="Rubik"/>
                <a:ea typeface="Rubik"/>
                <a:cs typeface="Rubik"/>
                <a:sym typeface="Rubik"/>
              </a:rPr>
              <a:t>VAV AHU </a:t>
            </a:r>
            <a:endParaRPr b="1"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AHU-10</a:t>
            </a:r>
            <a:endParaRPr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Gas/DX w/ HW Reheat</a:t>
            </a:r>
            <a:endParaRPr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Heat Recovery Wheel</a:t>
            </a:r>
            <a:endParaRPr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1,600 cfm SAF</a:t>
            </a:r>
            <a:endParaRPr sz="700">
              <a:latin typeface="Rubik"/>
              <a:ea typeface="Rubik"/>
              <a:cs typeface="Rubik"/>
              <a:sym typeface="Rubik"/>
            </a:endParaRPr>
          </a:p>
          <a:p>
            <a:pPr indent="0" lvl="0" marL="0" rtl="0" algn="l">
              <a:spcBef>
                <a:spcPts val="0"/>
              </a:spcBef>
              <a:spcAft>
                <a:spcPts val="0"/>
              </a:spcAft>
              <a:buNone/>
            </a:pPr>
            <a:r>
              <a:t/>
            </a:r>
            <a:endParaRPr sz="700">
              <a:latin typeface="Rubik"/>
              <a:ea typeface="Rubik"/>
              <a:cs typeface="Rubik"/>
              <a:sym typeface="Rubik"/>
            </a:endParaRPr>
          </a:p>
          <a:p>
            <a:pPr indent="0" lvl="0" marL="0" rtl="0" algn="l">
              <a:spcBef>
                <a:spcPts val="0"/>
              </a:spcBef>
              <a:spcAft>
                <a:spcPts val="0"/>
              </a:spcAft>
              <a:buNone/>
            </a:pPr>
            <a:r>
              <a:t/>
            </a:r>
            <a:endParaRPr sz="700">
              <a:latin typeface="Rubik"/>
              <a:ea typeface="Rubik"/>
              <a:cs typeface="Rubik"/>
              <a:sym typeface="Rubik"/>
            </a:endParaRPr>
          </a:p>
        </p:txBody>
      </p:sp>
      <p:cxnSp>
        <p:nvCxnSpPr>
          <p:cNvPr id="526" name="Google Shape;526;p51"/>
          <p:cNvCxnSpPr/>
          <p:nvPr/>
        </p:nvCxnSpPr>
        <p:spPr>
          <a:xfrm>
            <a:off x="5555263" y="738325"/>
            <a:ext cx="1800" cy="468000"/>
          </a:xfrm>
          <a:prstGeom prst="straightConnector1">
            <a:avLst/>
          </a:prstGeom>
          <a:noFill/>
          <a:ln cap="flat" cmpd="sng" w="9525">
            <a:solidFill>
              <a:schemeClr val="dk1"/>
            </a:solidFill>
            <a:prstDash val="solid"/>
            <a:round/>
            <a:headEnd len="med" w="med" type="none"/>
            <a:tailEnd len="med" w="med" type="oval"/>
          </a:ln>
        </p:spPr>
      </p:cxnSp>
      <p:cxnSp>
        <p:nvCxnSpPr>
          <p:cNvPr id="527" name="Google Shape;527;p51"/>
          <p:cNvCxnSpPr/>
          <p:nvPr/>
        </p:nvCxnSpPr>
        <p:spPr>
          <a:xfrm>
            <a:off x="6049538" y="735300"/>
            <a:ext cx="1800" cy="828000"/>
          </a:xfrm>
          <a:prstGeom prst="straightConnector1">
            <a:avLst/>
          </a:prstGeom>
          <a:noFill/>
          <a:ln cap="flat" cmpd="sng" w="9525">
            <a:solidFill>
              <a:schemeClr val="dk1"/>
            </a:solidFill>
            <a:prstDash val="solid"/>
            <a:round/>
            <a:headEnd len="med" w="med" type="none"/>
            <a:tailEnd len="med" w="med" type="oval"/>
          </a:ln>
        </p:spPr>
      </p:cxnSp>
      <p:cxnSp>
        <p:nvCxnSpPr>
          <p:cNvPr id="528" name="Google Shape;528;p51"/>
          <p:cNvCxnSpPr/>
          <p:nvPr/>
        </p:nvCxnSpPr>
        <p:spPr>
          <a:xfrm flipH="1" rot="-5400000">
            <a:off x="6239188" y="795725"/>
            <a:ext cx="815700" cy="719700"/>
          </a:xfrm>
          <a:prstGeom prst="bentConnector3">
            <a:avLst>
              <a:gd fmla="val 100423" name="adj1"/>
            </a:avLst>
          </a:prstGeom>
          <a:noFill/>
          <a:ln cap="flat" cmpd="sng" w="9525">
            <a:solidFill>
              <a:schemeClr val="dk1"/>
            </a:solidFill>
            <a:prstDash val="solid"/>
            <a:round/>
            <a:headEnd len="med" w="med" type="none"/>
            <a:tailEnd len="med" w="med" type="oval"/>
          </a:ln>
        </p:spPr>
      </p:cxnSp>
      <p:cxnSp>
        <p:nvCxnSpPr>
          <p:cNvPr id="529" name="Google Shape;529;p51"/>
          <p:cNvCxnSpPr/>
          <p:nvPr/>
        </p:nvCxnSpPr>
        <p:spPr>
          <a:xfrm rot="10800000">
            <a:off x="5476288" y="738200"/>
            <a:ext cx="810900" cy="0"/>
          </a:xfrm>
          <a:prstGeom prst="straightConnector1">
            <a:avLst/>
          </a:prstGeom>
          <a:noFill/>
          <a:ln cap="flat" cmpd="sng" w="9525">
            <a:solidFill>
              <a:schemeClr val="dk1"/>
            </a:solidFill>
            <a:prstDash val="solid"/>
            <a:round/>
            <a:headEnd len="med" w="med" type="none"/>
            <a:tailEnd len="med" w="med" type="oval"/>
          </a:ln>
        </p:spPr>
      </p:cxnSp>
      <p:sp>
        <p:nvSpPr>
          <p:cNvPr id="530" name="Google Shape;530;p51"/>
          <p:cNvSpPr txBox="1"/>
          <p:nvPr/>
        </p:nvSpPr>
        <p:spPr>
          <a:xfrm>
            <a:off x="7460088" y="624838"/>
            <a:ext cx="1190100" cy="82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700">
                <a:latin typeface="Rubik"/>
                <a:ea typeface="Rubik"/>
                <a:cs typeface="Rubik"/>
                <a:sym typeface="Rubik"/>
              </a:rPr>
              <a:t>Kitchen Make Up Air</a:t>
            </a:r>
            <a:endParaRPr b="1"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MAU-1</a:t>
            </a:r>
            <a:endParaRPr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Gas/Evap Cooling</a:t>
            </a:r>
            <a:endParaRPr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100% OA</a:t>
            </a:r>
            <a:endParaRPr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8,350 cfm</a:t>
            </a:r>
            <a:endParaRPr sz="700">
              <a:latin typeface="Rubik"/>
              <a:ea typeface="Rubik"/>
              <a:cs typeface="Rubik"/>
              <a:sym typeface="Rubik"/>
            </a:endParaRPr>
          </a:p>
          <a:p>
            <a:pPr indent="0" lvl="0" marL="0" rtl="0" algn="l">
              <a:spcBef>
                <a:spcPts val="0"/>
              </a:spcBef>
              <a:spcAft>
                <a:spcPts val="0"/>
              </a:spcAft>
              <a:buNone/>
            </a:pPr>
            <a:r>
              <a:t/>
            </a:r>
            <a:endParaRPr b="1" sz="700">
              <a:latin typeface="Rubik"/>
              <a:ea typeface="Rubik"/>
              <a:cs typeface="Rubik"/>
              <a:sym typeface="Rubik"/>
            </a:endParaRPr>
          </a:p>
          <a:p>
            <a:pPr indent="0" lvl="0" marL="0" rtl="0" algn="l">
              <a:spcBef>
                <a:spcPts val="0"/>
              </a:spcBef>
              <a:spcAft>
                <a:spcPts val="0"/>
              </a:spcAft>
              <a:buNone/>
            </a:pPr>
            <a:r>
              <a:t/>
            </a:r>
            <a:endParaRPr sz="700">
              <a:latin typeface="Rubik"/>
              <a:ea typeface="Rubik"/>
              <a:cs typeface="Rubik"/>
              <a:sym typeface="Rubik"/>
            </a:endParaRPr>
          </a:p>
          <a:p>
            <a:pPr indent="0" lvl="0" marL="0" rtl="0" algn="l">
              <a:spcBef>
                <a:spcPts val="0"/>
              </a:spcBef>
              <a:spcAft>
                <a:spcPts val="0"/>
              </a:spcAft>
              <a:buNone/>
            </a:pPr>
            <a:r>
              <a:t/>
            </a:r>
            <a:endParaRPr sz="700">
              <a:latin typeface="Rubik"/>
              <a:ea typeface="Rubik"/>
              <a:cs typeface="Rubik"/>
              <a:sym typeface="Rubik"/>
            </a:endParaRPr>
          </a:p>
        </p:txBody>
      </p:sp>
      <p:cxnSp>
        <p:nvCxnSpPr>
          <p:cNvPr id="531" name="Google Shape;531;p51"/>
          <p:cNvCxnSpPr/>
          <p:nvPr/>
        </p:nvCxnSpPr>
        <p:spPr>
          <a:xfrm>
            <a:off x="6612538" y="1131025"/>
            <a:ext cx="871500" cy="0"/>
          </a:xfrm>
          <a:prstGeom prst="straightConnector1">
            <a:avLst/>
          </a:prstGeom>
          <a:noFill/>
          <a:ln cap="flat" cmpd="sng" w="9525">
            <a:solidFill>
              <a:schemeClr val="dk1"/>
            </a:solidFill>
            <a:prstDash val="solid"/>
            <a:round/>
            <a:headEnd len="med" w="med" type="oval"/>
            <a:tailEnd len="med" w="med" type="oval"/>
          </a:ln>
        </p:spPr>
      </p:cxnSp>
      <p:sp>
        <p:nvSpPr>
          <p:cNvPr id="532" name="Google Shape;532;p51"/>
          <p:cNvSpPr txBox="1"/>
          <p:nvPr/>
        </p:nvSpPr>
        <p:spPr>
          <a:xfrm>
            <a:off x="7460088" y="1391113"/>
            <a:ext cx="1187700" cy="5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700">
                <a:latin typeface="Rubik"/>
                <a:ea typeface="Rubik"/>
                <a:cs typeface="Rubik"/>
                <a:sym typeface="Rubik"/>
              </a:rPr>
              <a:t>VAV AHU </a:t>
            </a:r>
            <a:endParaRPr b="1"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AHU-9</a:t>
            </a:r>
            <a:endParaRPr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Gas/DX w/ HW Reheat</a:t>
            </a:r>
            <a:endParaRPr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Heat Recovery Wheel</a:t>
            </a:r>
            <a:endParaRPr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7,950 cfm</a:t>
            </a:r>
            <a:endParaRPr sz="700">
              <a:latin typeface="Rubik"/>
              <a:ea typeface="Rubik"/>
              <a:cs typeface="Rubik"/>
              <a:sym typeface="Rubik"/>
            </a:endParaRPr>
          </a:p>
          <a:p>
            <a:pPr indent="0" lvl="0" marL="0" rtl="0" algn="l">
              <a:spcBef>
                <a:spcPts val="0"/>
              </a:spcBef>
              <a:spcAft>
                <a:spcPts val="0"/>
              </a:spcAft>
              <a:buNone/>
            </a:pPr>
            <a:r>
              <a:t/>
            </a:r>
            <a:endParaRPr b="1" sz="700">
              <a:latin typeface="Rubik"/>
              <a:ea typeface="Rubik"/>
              <a:cs typeface="Rubik"/>
              <a:sym typeface="Rubik"/>
            </a:endParaRPr>
          </a:p>
          <a:p>
            <a:pPr indent="0" lvl="0" marL="0" rtl="0" algn="l">
              <a:spcBef>
                <a:spcPts val="0"/>
              </a:spcBef>
              <a:spcAft>
                <a:spcPts val="0"/>
              </a:spcAft>
              <a:buNone/>
            </a:pPr>
            <a:r>
              <a:t/>
            </a:r>
            <a:endParaRPr b="1" sz="700">
              <a:latin typeface="Rubik"/>
              <a:ea typeface="Rubik"/>
              <a:cs typeface="Rubik"/>
              <a:sym typeface="Rubik"/>
            </a:endParaRPr>
          </a:p>
          <a:p>
            <a:pPr indent="0" lvl="0" marL="0" rtl="0" algn="l">
              <a:spcBef>
                <a:spcPts val="0"/>
              </a:spcBef>
              <a:spcAft>
                <a:spcPts val="0"/>
              </a:spcAft>
              <a:buNone/>
            </a:pPr>
            <a:r>
              <a:t/>
            </a:r>
            <a:endParaRPr sz="700">
              <a:latin typeface="Rubik"/>
              <a:ea typeface="Rubik"/>
              <a:cs typeface="Rubik"/>
              <a:sym typeface="Rubik"/>
            </a:endParaRPr>
          </a:p>
          <a:p>
            <a:pPr indent="0" lvl="0" marL="0" rtl="0" algn="l">
              <a:spcBef>
                <a:spcPts val="0"/>
              </a:spcBef>
              <a:spcAft>
                <a:spcPts val="0"/>
              </a:spcAft>
              <a:buNone/>
            </a:pPr>
            <a:r>
              <a:t/>
            </a:r>
            <a:endParaRPr sz="700">
              <a:latin typeface="Rubik"/>
              <a:ea typeface="Rubik"/>
              <a:cs typeface="Rubik"/>
              <a:sym typeface="Rubik"/>
            </a:endParaRPr>
          </a:p>
        </p:txBody>
      </p:sp>
      <p:sp>
        <p:nvSpPr>
          <p:cNvPr id="533" name="Google Shape;533;p51"/>
          <p:cNvSpPr txBox="1"/>
          <p:nvPr/>
        </p:nvSpPr>
        <p:spPr>
          <a:xfrm>
            <a:off x="7462488" y="2107363"/>
            <a:ext cx="1187700" cy="5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700">
                <a:latin typeface="Rubik"/>
                <a:ea typeface="Rubik"/>
                <a:cs typeface="Rubik"/>
                <a:sym typeface="Rubik"/>
              </a:rPr>
              <a:t>VAV AHU </a:t>
            </a:r>
            <a:endParaRPr b="1"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AHU-3</a:t>
            </a:r>
            <a:endParaRPr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Gas/DX w/ HW Reheat</a:t>
            </a:r>
            <a:endParaRPr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Heat Recovery Wheel</a:t>
            </a:r>
            <a:endParaRPr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5,790 cfm </a:t>
            </a:r>
            <a:endParaRPr sz="700">
              <a:latin typeface="Rubik"/>
              <a:ea typeface="Rubik"/>
              <a:cs typeface="Rubik"/>
              <a:sym typeface="Rubik"/>
            </a:endParaRPr>
          </a:p>
          <a:p>
            <a:pPr indent="0" lvl="0" marL="0" rtl="0" algn="l">
              <a:spcBef>
                <a:spcPts val="0"/>
              </a:spcBef>
              <a:spcAft>
                <a:spcPts val="0"/>
              </a:spcAft>
              <a:buNone/>
            </a:pPr>
            <a:r>
              <a:t/>
            </a:r>
            <a:endParaRPr b="1" sz="700">
              <a:latin typeface="Rubik"/>
              <a:ea typeface="Rubik"/>
              <a:cs typeface="Rubik"/>
              <a:sym typeface="Rubik"/>
            </a:endParaRPr>
          </a:p>
          <a:p>
            <a:pPr indent="0" lvl="0" marL="0" rtl="0" algn="l">
              <a:spcBef>
                <a:spcPts val="0"/>
              </a:spcBef>
              <a:spcAft>
                <a:spcPts val="0"/>
              </a:spcAft>
              <a:buNone/>
            </a:pPr>
            <a:r>
              <a:t/>
            </a:r>
            <a:endParaRPr b="1" sz="700">
              <a:latin typeface="Rubik"/>
              <a:ea typeface="Rubik"/>
              <a:cs typeface="Rubik"/>
              <a:sym typeface="Rubik"/>
            </a:endParaRPr>
          </a:p>
          <a:p>
            <a:pPr indent="0" lvl="0" marL="0" rtl="0" algn="l">
              <a:spcBef>
                <a:spcPts val="0"/>
              </a:spcBef>
              <a:spcAft>
                <a:spcPts val="0"/>
              </a:spcAft>
              <a:buNone/>
            </a:pPr>
            <a:r>
              <a:t/>
            </a:r>
            <a:endParaRPr sz="700">
              <a:latin typeface="Rubik"/>
              <a:ea typeface="Rubik"/>
              <a:cs typeface="Rubik"/>
              <a:sym typeface="Rubik"/>
            </a:endParaRPr>
          </a:p>
          <a:p>
            <a:pPr indent="0" lvl="0" marL="0" rtl="0" algn="l">
              <a:spcBef>
                <a:spcPts val="0"/>
              </a:spcBef>
              <a:spcAft>
                <a:spcPts val="0"/>
              </a:spcAft>
              <a:buNone/>
            </a:pPr>
            <a:r>
              <a:t/>
            </a:r>
            <a:endParaRPr sz="700">
              <a:latin typeface="Rubik"/>
              <a:ea typeface="Rubik"/>
              <a:cs typeface="Rubik"/>
              <a:sym typeface="Rubik"/>
            </a:endParaRPr>
          </a:p>
        </p:txBody>
      </p:sp>
      <p:sp>
        <p:nvSpPr>
          <p:cNvPr id="534" name="Google Shape;534;p51"/>
          <p:cNvSpPr txBox="1"/>
          <p:nvPr/>
        </p:nvSpPr>
        <p:spPr>
          <a:xfrm>
            <a:off x="7460088" y="2791713"/>
            <a:ext cx="1253100" cy="5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700">
                <a:latin typeface="Rubik"/>
                <a:ea typeface="Rubik"/>
                <a:cs typeface="Rubik"/>
                <a:sym typeface="Rubik"/>
              </a:rPr>
              <a:t>VAV AHU </a:t>
            </a:r>
            <a:endParaRPr b="1"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AHU-7</a:t>
            </a:r>
            <a:endParaRPr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Gas/DX w/ HW Reheat</a:t>
            </a:r>
            <a:endParaRPr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Heat Recovery Wheel</a:t>
            </a:r>
            <a:endParaRPr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7,070 cfm </a:t>
            </a:r>
            <a:endParaRPr sz="700">
              <a:latin typeface="Rubik"/>
              <a:ea typeface="Rubik"/>
              <a:cs typeface="Rubik"/>
              <a:sym typeface="Rubik"/>
            </a:endParaRPr>
          </a:p>
          <a:p>
            <a:pPr indent="0" lvl="0" marL="0" rtl="0" algn="l">
              <a:spcBef>
                <a:spcPts val="0"/>
              </a:spcBef>
              <a:spcAft>
                <a:spcPts val="0"/>
              </a:spcAft>
              <a:buNone/>
            </a:pPr>
            <a:r>
              <a:t/>
            </a:r>
            <a:endParaRPr b="1" sz="700">
              <a:latin typeface="Rubik"/>
              <a:ea typeface="Rubik"/>
              <a:cs typeface="Rubik"/>
              <a:sym typeface="Rubik"/>
            </a:endParaRPr>
          </a:p>
          <a:p>
            <a:pPr indent="0" lvl="0" marL="0" rtl="0" algn="l">
              <a:spcBef>
                <a:spcPts val="0"/>
              </a:spcBef>
              <a:spcAft>
                <a:spcPts val="0"/>
              </a:spcAft>
              <a:buNone/>
            </a:pPr>
            <a:r>
              <a:t/>
            </a:r>
            <a:endParaRPr b="1" sz="700">
              <a:latin typeface="Rubik"/>
              <a:ea typeface="Rubik"/>
              <a:cs typeface="Rubik"/>
              <a:sym typeface="Rubik"/>
            </a:endParaRPr>
          </a:p>
          <a:p>
            <a:pPr indent="0" lvl="0" marL="0" rtl="0" algn="l">
              <a:spcBef>
                <a:spcPts val="0"/>
              </a:spcBef>
              <a:spcAft>
                <a:spcPts val="0"/>
              </a:spcAft>
              <a:buNone/>
            </a:pPr>
            <a:r>
              <a:t/>
            </a:r>
            <a:endParaRPr b="1" sz="700">
              <a:latin typeface="Rubik"/>
              <a:ea typeface="Rubik"/>
              <a:cs typeface="Rubik"/>
              <a:sym typeface="Rubik"/>
            </a:endParaRPr>
          </a:p>
          <a:p>
            <a:pPr indent="0" lvl="0" marL="0" rtl="0" algn="l">
              <a:spcBef>
                <a:spcPts val="0"/>
              </a:spcBef>
              <a:spcAft>
                <a:spcPts val="0"/>
              </a:spcAft>
              <a:buNone/>
            </a:pPr>
            <a:r>
              <a:t/>
            </a:r>
            <a:endParaRPr sz="700">
              <a:latin typeface="Rubik"/>
              <a:ea typeface="Rubik"/>
              <a:cs typeface="Rubik"/>
              <a:sym typeface="Rubik"/>
            </a:endParaRPr>
          </a:p>
          <a:p>
            <a:pPr indent="0" lvl="0" marL="0" rtl="0" algn="l">
              <a:spcBef>
                <a:spcPts val="0"/>
              </a:spcBef>
              <a:spcAft>
                <a:spcPts val="0"/>
              </a:spcAft>
              <a:buNone/>
            </a:pPr>
            <a:r>
              <a:t/>
            </a:r>
            <a:endParaRPr sz="700">
              <a:latin typeface="Rubik"/>
              <a:ea typeface="Rubik"/>
              <a:cs typeface="Rubik"/>
              <a:sym typeface="Rubik"/>
            </a:endParaRPr>
          </a:p>
        </p:txBody>
      </p:sp>
      <p:sp>
        <p:nvSpPr>
          <p:cNvPr id="535" name="Google Shape;535;p51"/>
          <p:cNvSpPr txBox="1"/>
          <p:nvPr/>
        </p:nvSpPr>
        <p:spPr>
          <a:xfrm>
            <a:off x="7471013" y="3476063"/>
            <a:ext cx="1168500" cy="5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700">
                <a:latin typeface="Rubik"/>
                <a:ea typeface="Rubik"/>
                <a:cs typeface="Rubik"/>
                <a:sym typeface="Rubik"/>
              </a:rPr>
              <a:t>VAV AHU </a:t>
            </a:r>
            <a:endParaRPr b="1"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AHU-8</a:t>
            </a:r>
            <a:endParaRPr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Gas/DX w/ HW Reheat</a:t>
            </a:r>
            <a:endParaRPr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Heat Recovery Wheel</a:t>
            </a:r>
            <a:endParaRPr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5,790 cfm</a:t>
            </a:r>
            <a:endParaRPr sz="700">
              <a:latin typeface="Rubik"/>
              <a:ea typeface="Rubik"/>
              <a:cs typeface="Rubik"/>
              <a:sym typeface="Rubik"/>
            </a:endParaRPr>
          </a:p>
          <a:p>
            <a:pPr indent="0" lvl="0" marL="0" rtl="0" algn="l">
              <a:spcBef>
                <a:spcPts val="0"/>
              </a:spcBef>
              <a:spcAft>
                <a:spcPts val="0"/>
              </a:spcAft>
              <a:buNone/>
            </a:pPr>
            <a:r>
              <a:t/>
            </a:r>
            <a:endParaRPr b="1" sz="700">
              <a:latin typeface="Rubik"/>
              <a:ea typeface="Rubik"/>
              <a:cs typeface="Rubik"/>
              <a:sym typeface="Rubik"/>
            </a:endParaRPr>
          </a:p>
          <a:p>
            <a:pPr indent="0" lvl="0" marL="0" rtl="0" algn="l">
              <a:spcBef>
                <a:spcPts val="0"/>
              </a:spcBef>
              <a:spcAft>
                <a:spcPts val="0"/>
              </a:spcAft>
              <a:buNone/>
            </a:pPr>
            <a:r>
              <a:t/>
            </a:r>
            <a:endParaRPr b="1" sz="700">
              <a:latin typeface="Rubik"/>
              <a:ea typeface="Rubik"/>
              <a:cs typeface="Rubik"/>
              <a:sym typeface="Rubik"/>
            </a:endParaRPr>
          </a:p>
          <a:p>
            <a:pPr indent="0" lvl="0" marL="0" rtl="0" algn="l">
              <a:spcBef>
                <a:spcPts val="0"/>
              </a:spcBef>
              <a:spcAft>
                <a:spcPts val="0"/>
              </a:spcAft>
              <a:buNone/>
            </a:pPr>
            <a:r>
              <a:t/>
            </a:r>
            <a:endParaRPr b="1" sz="700">
              <a:latin typeface="Rubik"/>
              <a:ea typeface="Rubik"/>
              <a:cs typeface="Rubik"/>
              <a:sym typeface="Rubik"/>
            </a:endParaRPr>
          </a:p>
          <a:p>
            <a:pPr indent="0" lvl="0" marL="0" rtl="0" algn="l">
              <a:spcBef>
                <a:spcPts val="0"/>
              </a:spcBef>
              <a:spcAft>
                <a:spcPts val="0"/>
              </a:spcAft>
              <a:buNone/>
            </a:pPr>
            <a:r>
              <a:t/>
            </a:r>
            <a:endParaRPr sz="700">
              <a:latin typeface="Rubik"/>
              <a:ea typeface="Rubik"/>
              <a:cs typeface="Rubik"/>
              <a:sym typeface="Rubik"/>
            </a:endParaRPr>
          </a:p>
          <a:p>
            <a:pPr indent="0" lvl="0" marL="0" rtl="0" algn="l">
              <a:spcBef>
                <a:spcPts val="0"/>
              </a:spcBef>
              <a:spcAft>
                <a:spcPts val="0"/>
              </a:spcAft>
              <a:buNone/>
            </a:pPr>
            <a:r>
              <a:t/>
            </a:r>
            <a:endParaRPr sz="700">
              <a:latin typeface="Rubik"/>
              <a:ea typeface="Rubik"/>
              <a:cs typeface="Rubik"/>
              <a:sym typeface="Rubik"/>
            </a:endParaRPr>
          </a:p>
        </p:txBody>
      </p:sp>
      <p:sp>
        <p:nvSpPr>
          <p:cNvPr id="536" name="Google Shape;536;p51"/>
          <p:cNvSpPr txBox="1"/>
          <p:nvPr/>
        </p:nvSpPr>
        <p:spPr>
          <a:xfrm>
            <a:off x="7462488" y="4121150"/>
            <a:ext cx="1085100" cy="5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700">
                <a:latin typeface="Rubik"/>
                <a:ea typeface="Rubik"/>
                <a:cs typeface="Rubik"/>
                <a:sym typeface="Rubik"/>
              </a:rPr>
              <a:t>Comp. Room A/C Unit </a:t>
            </a:r>
            <a:endParaRPr b="1"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CRAC-1</a:t>
            </a:r>
            <a:endParaRPr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DX/Electric reheat</a:t>
            </a:r>
            <a:endParaRPr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Humidifier</a:t>
            </a:r>
            <a:endParaRPr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895 cfm SAF</a:t>
            </a:r>
            <a:endParaRPr sz="700">
              <a:latin typeface="Rubik"/>
              <a:ea typeface="Rubik"/>
              <a:cs typeface="Rubik"/>
              <a:sym typeface="Rubik"/>
            </a:endParaRPr>
          </a:p>
          <a:p>
            <a:pPr indent="0" lvl="0" marL="0" rtl="0" algn="l">
              <a:spcBef>
                <a:spcPts val="0"/>
              </a:spcBef>
              <a:spcAft>
                <a:spcPts val="0"/>
              </a:spcAft>
              <a:buNone/>
            </a:pPr>
            <a:r>
              <a:t/>
            </a:r>
            <a:endParaRPr b="1" sz="500">
              <a:latin typeface="Rubik"/>
              <a:ea typeface="Rubik"/>
              <a:cs typeface="Rubik"/>
              <a:sym typeface="Rubik"/>
            </a:endParaRPr>
          </a:p>
          <a:p>
            <a:pPr indent="0" lvl="0" marL="0" rtl="0" algn="l">
              <a:spcBef>
                <a:spcPts val="0"/>
              </a:spcBef>
              <a:spcAft>
                <a:spcPts val="0"/>
              </a:spcAft>
              <a:buNone/>
            </a:pPr>
            <a:r>
              <a:t/>
            </a:r>
            <a:endParaRPr b="1" sz="500">
              <a:latin typeface="Rubik"/>
              <a:ea typeface="Rubik"/>
              <a:cs typeface="Rubik"/>
              <a:sym typeface="Rubik"/>
            </a:endParaRPr>
          </a:p>
          <a:p>
            <a:pPr indent="0" lvl="0" marL="0" rtl="0" algn="l">
              <a:spcBef>
                <a:spcPts val="0"/>
              </a:spcBef>
              <a:spcAft>
                <a:spcPts val="0"/>
              </a:spcAft>
              <a:buNone/>
            </a:pPr>
            <a:r>
              <a:t/>
            </a:r>
            <a:endParaRPr b="1" sz="500">
              <a:latin typeface="Rubik"/>
              <a:ea typeface="Rubik"/>
              <a:cs typeface="Rubik"/>
              <a:sym typeface="Rubik"/>
            </a:endParaRPr>
          </a:p>
          <a:p>
            <a:pPr indent="0" lvl="0" marL="0" rtl="0" algn="l">
              <a:spcBef>
                <a:spcPts val="0"/>
              </a:spcBef>
              <a:spcAft>
                <a:spcPts val="0"/>
              </a:spcAft>
              <a:buNone/>
            </a:pPr>
            <a:r>
              <a:t/>
            </a:r>
            <a:endParaRPr b="1" sz="500">
              <a:latin typeface="Rubik"/>
              <a:ea typeface="Rubik"/>
              <a:cs typeface="Rubik"/>
              <a:sym typeface="Rubik"/>
            </a:endParaRPr>
          </a:p>
          <a:p>
            <a:pPr indent="0" lvl="0" marL="0" rtl="0" algn="l">
              <a:spcBef>
                <a:spcPts val="0"/>
              </a:spcBef>
              <a:spcAft>
                <a:spcPts val="0"/>
              </a:spcAft>
              <a:buNone/>
            </a:pPr>
            <a:r>
              <a:t/>
            </a:r>
            <a:endParaRPr sz="500">
              <a:latin typeface="Rubik"/>
              <a:ea typeface="Rubik"/>
              <a:cs typeface="Rubik"/>
              <a:sym typeface="Rubik"/>
            </a:endParaRPr>
          </a:p>
          <a:p>
            <a:pPr indent="0" lvl="0" marL="0" rtl="0" algn="l">
              <a:spcBef>
                <a:spcPts val="0"/>
              </a:spcBef>
              <a:spcAft>
                <a:spcPts val="0"/>
              </a:spcAft>
              <a:buNone/>
            </a:pPr>
            <a:r>
              <a:t/>
            </a:r>
            <a:endParaRPr sz="500">
              <a:latin typeface="Rubik"/>
              <a:ea typeface="Rubik"/>
              <a:cs typeface="Rubik"/>
              <a:sym typeface="Rubik"/>
            </a:endParaRPr>
          </a:p>
        </p:txBody>
      </p:sp>
      <p:sp>
        <p:nvSpPr>
          <p:cNvPr id="537" name="Google Shape;537;p51"/>
          <p:cNvSpPr txBox="1"/>
          <p:nvPr/>
        </p:nvSpPr>
        <p:spPr>
          <a:xfrm>
            <a:off x="1770888" y="4260006"/>
            <a:ext cx="1000500" cy="659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GB" sz="700">
                <a:latin typeface="Rubik"/>
                <a:ea typeface="Rubik"/>
                <a:cs typeface="Rubik"/>
                <a:sym typeface="Rubik"/>
              </a:rPr>
              <a:t>Cabinet Unit Heater</a:t>
            </a:r>
            <a:endParaRPr b="1" sz="700">
              <a:latin typeface="Rubik"/>
              <a:ea typeface="Rubik"/>
              <a:cs typeface="Rubik"/>
              <a:sym typeface="Rubik"/>
            </a:endParaRPr>
          </a:p>
          <a:p>
            <a:pPr indent="0" lvl="0" marL="0" rtl="0" algn="r">
              <a:spcBef>
                <a:spcPts val="0"/>
              </a:spcBef>
              <a:spcAft>
                <a:spcPts val="0"/>
              </a:spcAft>
              <a:buNone/>
            </a:pPr>
            <a:r>
              <a:rPr lang="en-GB" sz="700">
                <a:latin typeface="Rubik"/>
                <a:ea typeface="Rubik"/>
                <a:cs typeface="Rubik"/>
                <a:sym typeface="Rubik"/>
              </a:rPr>
              <a:t>CUH-3</a:t>
            </a:r>
            <a:endParaRPr sz="700">
              <a:latin typeface="Rubik"/>
              <a:ea typeface="Rubik"/>
              <a:cs typeface="Rubik"/>
              <a:sym typeface="Rubik"/>
            </a:endParaRPr>
          </a:p>
          <a:p>
            <a:pPr indent="0" lvl="0" marL="0" rtl="0" algn="r">
              <a:spcBef>
                <a:spcPts val="0"/>
              </a:spcBef>
              <a:spcAft>
                <a:spcPts val="0"/>
              </a:spcAft>
              <a:buNone/>
            </a:pPr>
            <a:r>
              <a:rPr lang="en-GB" sz="700">
                <a:latin typeface="Rubik"/>
                <a:ea typeface="Rubik"/>
                <a:cs typeface="Rubik"/>
                <a:sym typeface="Rubik"/>
              </a:rPr>
              <a:t>Hot water coil</a:t>
            </a:r>
            <a:endParaRPr sz="700">
              <a:latin typeface="Rubik"/>
              <a:ea typeface="Rubik"/>
              <a:cs typeface="Rubik"/>
              <a:sym typeface="Rubik"/>
            </a:endParaRPr>
          </a:p>
          <a:p>
            <a:pPr indent="0" lvl="0" marL="0" rtl="0" algn="r">
              <a:spcBef>
                <a:spcPts val="0"/>
              </a:spcBef>
              <a:spcAft>
                <a:spcPts val="0"/>
              </a:spcAft>
              <a:buNone/>
            </a:pPr>
            <a:r>
              <a:t/>
            </a:r>
            <a:endParaRPr b="1" sz="700">
              <a:latin typeface="Rubik"/>
              <a:ea typeface="Rubik"/>
              <a:cs typeface="Rubik"/>
              <a:sym typeface="Rubik"/>
            </a:endParaRPr>
          </a:p>
        </p:txBody>
      </p:sp>
      <p:sp>
        <p:nvSpPr>
          <p:cNvPr id="538" name="Google Shape;538;p51"/>
          <p:cNvSpPr txBox="1"/>
          <p:nvPr/>
        </p:nvSpPr>
        <p:spPr>
          <a:xfrm>
            <a:off x="2721688" y="4264050"/>
            <a:ext cx="1187700" cy="659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GB" sz="700">
                <a:latin typeface="Rubik"/>
                <a:ea typeface="Rubik"/>
                <a:cs typeface="Rubik"/>
                <a:sym typeface="Rubik"/>
              </a:rPr>
              <a:t>VAV AHU </a:t>
            </a:r>
            <a:endParaRPr b="1" sz="700">
              <a:latin typeface="Rubik"/>
              <a:ea typeface="Rubik"/>
              <a:cs typeface="Rubik"/>
              <a:sym typeface="Rubik"/>
            </a:endParaRPr>
          </a:p>
          <a:p>
            <a:pPr indent="0" lvl="0" marL="0" rtl="0" algn="r">
              <a:spcBef>
                <a:spcPts val="0"/>
              </a:spcBef>
              <a:spcAft>
                <a:spcPts val="0"/>
              </a:spcAft>
              <a:buNone/>
            </a:pPr>
            <a:r>
              <a:rPr lang="en-GB" sz="700">
                <a:latin typeface="Rubik"/>
                <a:ea typeface="Rubik"/>
                <a:cs typeface="Rubik"/>
                <a:sym typeface="Rubik"/>
              </a:rPr>
              <a:t>AHU-5</a:t>
            </a:r>
            <a:endParaRPr sz="700">
              <a:latin typeface="Rubik"/>
              <a:ea typeface="Rubik"/>
              <a:cs typeface="Rubik"/>
              <a:sym typeface="Rubik"/>
            </a:endParaRPr>
          </a:p>
          <a:p>
            <a:pPr indent="0" lvl="0" marL="0" rtl="0" algn="r">
              <a:spcBef>
                <a:spcPts val="0"/>
              </a:spcBef>
              <a:spcAft>
                <a:spcPts val="0"/>
              </a:spcAft>
              <a:buNone/>
            </a:pPr>
            <a:r>
              <a:rPr lang="en-GB" sz="700">
                <a:latin typeface="Rubik"/>
                <a:ea typeface="Rubik"/>
                <a:cs typeface="Rubik"/>
                <a:sym typeface="Rubik"/>
              </a:rPr>
              <a:t>Gas/DX w/ HW Reheat</a:t>
            </a:r>
            <a:endParaRPr sz="700">
              <a:latin typeface="Rubik"/>
              <a:ea typeface="Rubik"/>
              <a:cs typeface="Rubik"/>
              <a:sym typeface="Rubik"/>
            </a:endParaRPr>
          </a:p>
          <a:p>
            <a:pPr indent="0" lvl="0" marL="0" rtl="0" algn="r">
              <a:spcBef>
                <a:spcPts val="0"/>
              </a:spcBef>
              <a:spcAft>
                <a:spcPts val="0"/>
              </a:spcAft>
              <a:buNone/>
            </a:pPr>
            <a:r>
              <a:rPr lang="en-GB" sz="700">
                <a:latin typeface="Rubik"/>
                <a:ea typeface="Rubik"/>
                <a:cs typeface="Rubik"/>
                <a:sym typeface="Rubik"/>
              </a:rPr>
              <a:t>Heat Recovery Wheel</a:t>
            </a:r>
            <a:endParaRPr sz="700">
              <a:latin typeface="Rubik"/>
              <a:ea typeface="Rubik"/>
              <a:cs typeface="Rubik"/>
              <a:sym typeface="Rubik"/>
            </a:endParaRPr>
          </a:p>
          <a:p>
            <a:pPr indent="0" lvl="0" marL="0" rtl="0" algn="r">
              <a:spcBef>
                <a:spcPts val="0"/>
              </a:spcBef>
              <a:spcAft>
                <a:spcPts val="0"/>
              </a:spcAft>
              <a:buNone/>
            </a:pPr>
            <a:r>
              <a:rPr lang="en-GB" sz="700">
                <a:latin typeface="Rubik"/>
                <a:ea typeface="Rubik"/>
                <a:cs typeface="Rubik"/>
                <a:sym typeface="Rubik"/>
              </a:rPr>
              <a:t>2,530 cfm </a:t>
            </a:r>
            <a:endParaRPr sz="700">
              <a:latin typeface="Rubik"/>
              <a:ea typeface="Rubik"/>
              <a:cs typeface="Rubik"/>
              <a:sym typeface="Rubik"/>
            </a:endParaRPr>
          </a:p>
          <a:p>
            <a:pPr indent="0" lvl="0" marL="0" rtl="0" algn="l">
              <a:spcBef>
                <a:spcPts val="0"/>
              </a:spcBef>
              <a:spcAft>
                <a:spcPts val="0"/>
              </a:spcAft>
              <a:buNone/>
            </a:pPr>
            <a:r>
              <a:t/>
            </a:r>
            <a:endParaRPr sz="700">
              <a:latin typeface="Rubik"/>
              <a:ea typeface="Rubik"/>
              <a:cs typeface="Rubik"/>
              <a:sym typeface="Rubik"/>
            </a:endParaRPr>
          </a:p>
          <a:p>
            <a:pPr indent="0" lvl="0" marL="0" rtl="0" algn="l">
              <a:spcBef>
                <a:spcPts val="0"/>
              </a:spcBef>
              <a:spcAft>
                <a:spcPts val="0"/>
              </a:spcAft>
              <a:buNone/>
            </a:pPr>
            <a:r>
              <a:t/>
            </a:r>
            <a:endParaRPr sz="700">
              <a:latin typeface="Rubik"/>
              <a:ea typeface="Rubik"/>
              <a:cs typeface="Rubik"/>
              <a:sym typeface="Rubik"/>
            </a:endParaRPr>
          </a:p>
        </p:txBody>
      </p:sp>
      <p:sp>
        <p:nvSpPr>
          <p:cNvPr id="539" name="Google Shape;539;p51"/>
          <p:cNvSpPr txBox="1"/>
          <p:nvPr/>
        </p:nvSpPr>
        <p:spPr>
          <a:xfrm>
            <a:off x="3590675" y="4260000"/>
            <a:ext cx="1364400" cy="659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GB" sz="700">
                <a:latin typeface="Rubik"/>
                <a:ea typeface="Rubik"/>
                <a:cs typeface="Rubik"/>
                <a:sym typeface="Rubik"/>
              </a:rPr>
              <a:t>VAV AHU </a:t>
            </a:r>
            <a:endParaRPr b="1" sz="700">
              <a:latin typeface="Rubik"/>
              <a:ea typeface="Rubik"/>
              <a:cs typeface="Rubik"/>
              <a:sym typeface="Rubik"/>
            </a:endParaRPr>
          </a:p>
          <a:p>
            <a:pPr indent="0" lvl="0" marL="0" rtl="0" algn="r">
              <a:spcBef>
                <a:spcPts val="0"/>
              </a:spcBef>
              <a:spcAft>
                <a:spcPts val="0"/>
              </a:spcAft>
              <a:buNone/>
            </a:pPr>
            <a:r>
              <a:rPr lang="en-GB" sz="700">
                <a:latin typeface="Rubik"/>
                <a:ea typeface="Rubik"/>
                <a:cs typeface="Rubik"/>
                <a:sym typeface="Rubik"/>
              </a:rPr>
              <a:t>AHU-2</a:t>
            </a:r>
            <a:endParaRPr sz="700">
              <a:latin typeface="Rubik"/>
              <a:ea typeface="Rubik"/>
              <a:cs typeface="Rubik"/>
              <a:sym typeface="Rubik"/>
            </a:endParaRPr>
          </a:p>
          <a:p>
            <a:pPr indent="0" lvl="0" marL="0" rtl="0" algn="r">
              <a:spcBef>
                <a:spcPts val="0"/>
              </a:spcBef>
              <a:spcAft>
                <a:spcPts val="0"/>
              </a:spcAft>
              <a:buNone/>
            </a:pPr>
            <a:r>
              <a:rPr lang="en-GB" sz="700">
                <a:latin typeface="Rubik"/>
                <a:ea typeface="Rubik"/>
                <a:cs typeface="Rubik"/>
                <a:sym typeface="Rubik"/>
              </a:rPr>
              <a:t>Gas/DX w/ HW Reheat</a:t>
            </a:r>
            <a:endParaRPr sz="700">
              <a:latin typeface="Rubik"/>
              <a:ea typeface="Rubik"/>
              <a:cs typeface="Rubik"/>
              <a:sym typeface="Rubik"/>
            </a:endParaRPr>
          </a:p>
          <a:p>
            <a:pPr indent="0" lvl="0" marL="0" rtl="0" algn="r">
              <a:spcBef>
                <a:spcPts val="0"/>
              </a:spcBef>
              <a:spcAft>
                <a:spcPts val="0"/>
              </a:spcAft>
              <a:buNone/>
            </a:pPr>
            <a:r>
              <a:rPr lang="en-GB" sz="700">
                <a:latin typeface="Rubik"/>
                <a:ea typeface="Rubik"/>
                <a:cs typeface="Rubik"/>
                <a:sym typeface="Rubik"/>
              </a:rPr>
              <a:t>Heat Recovery Wheel</a:t>
            </a:r>
            <a:endParaRPr sz="700">
              <a:latin typeface="Rubik"/>
              <a:ea typeface="Rubik"/>
              <a:cs typeface="Rubik"/>
              <a:sym typeface="Rubik"/>
            </a:endParaRPr>
          </a:p>
          <a:p>
            <a:pPr indent="0" lvl="0" marL="0" rtl="0" algn="r">
              <a:spcBef>
                <a:spcPts val="0"/>
              </a:spcBef>
              <a:spcAft>
                <a:spcPts val="0"/>
              </a:spcAft>
              <a:buNone/>
            </a:pPr>
            <a:r>
              <a:rPr lang="en-GB" sz="700">
                <a:latin typeface="Rubik"/>
                <a:ea typeface="Rubik"/>
                <a:cs typeface="Rubik"/>
                <a:sym typeface="Rubik"/>
              </a:rPr>
              <a:t>6,700 cfm</a:t>
            </a:r>
            <a:endParaRPr sz="700">
              <a:latin typeface="Rubik"/>
              <a:ea typeface="Rubik"/>
              <a:cs typeface="Rubik"/>
              <a:sym typeface="Rubik"/>
            </a:endParaRPr>
          </a:p>
          <a:p>
            <a:pPr indent="0" lvl="0" marL="0" rtl="0" algn="l">
              <a:spcBef>
                <a:spcPts val="0"/>
              </a:spcBef>
              <a:spcAft>
                <a:spcPts val="0"/>
              </a:spcAft>
              <a:buNone/>
            </a:pPr>
            <a:r>
              <a:t/>
            </a:r>
            <a:endParaRPr b="1" sz="700">
              <a:latin typeface="Rubik"/>
              <a:ea typeface="Rubik"/>
              <a:cs typeface="Rubik"/>
              <a:sym typeface="Rubik"/>
            </a:endParaRPr>
          </a:p>
        </p:txBody>
      </p:sp>
      <p:sp>
        <p:nvSpPr>
          <p:cNvPr id="540" name="Google Shape;540;p51"/>
          <p:cNvSpPr txBox="1"/>
          <p:nvPr/>
        </p:nvSpPr>
        <p:spPr>
          <a:xfrm>
            <a:off x="4930500" y="4264050"/>
            <a:ext cx="1190100" cy="65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700">
                <a:latin typeface="Rubik"/>
                <a:ea typeface="Rubik"/>
                <a:cs typeface="Rubik"/>
                <a:sym typeface="Rubik"/>
              </a:rPr>
              <a:t>VAV AHU </a:t>
            </a:r>
            <a:endParaRPr b="1"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AHU-6</a:t>
            </a:r>
            <a:endParaRPr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Gas/DX w/ HW Reheat</a:t>
            </a:r>
            <a:endParaRPr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Heat Recovery Wheel</a:t>
            </a:r>
            <a:endParaRPr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2,440 cfm</a:t>
            </a:r>
            <a:endParaRPr sz="700">
              <a:latin typeface="Rubik"/>
              <a:ea typeface="Rubik"/>
              <a:cs typeface="Rubik"/>
              <a:sym typeface="Rubik"/>
            </a:endParaRPr>
          </a:p>
          <a:p>
            <a:pPr indent="0" lvl="0" marL="0" rtl="0" algn="l">
              <a:spcBef>
                <a:spcPts val="0"/>
              </a:spcBef>
              <a:spcAft>
                <a:spcPts val="0"/>
              </a:spcAft>
              <a:buNone/>
            </a:pPr>
            <a:r>
              <a:t/>
            </a:r>
            <a:endParaRPr sz="700">
              <a:latin typeface="Rubik"/>
              <a:ea typeface="Rubik"/>
              <a:cs typeface="Rubik"/>
              <a:sym typeface="Rubik"/>
            </a:endParaRPr>
          </a:p>
          <a:p>
            <a:pPr indent="0" lvl="0" marL="0" rtl="0" algn="l">
              <a:spcBef>
                <a:spcPts val="0"/>
              </a:spcBef>
              <a:spcAft>
                <a:spcPts val="0"/>
              </a:spcAft>
              <a:buNone/>
            </a:pPr>
            <a:r>
              <a:t/>
            </a:r>
            <a:endParaRPr sz="700">
              <a:latin typeface="Rubik"/>
              <a:ea typeface="Rubik"/>
              <a:cs typeface="Rubik"/>
              <a:sym typeface="Rubik"/>
            </a:endParaRPr>
          </a:p>
        </p:txBody>
      </p:sp>
      <p:sp>
        <p:nvSpPr>
          <p:cNvPr id="541" name="Google Shape;541;p51"/>
          <p:cNvSpPr txBox="1"/>
          <p:nvPr/>
        </p:nvSpPr>
        <p:spPr>
          <a:xfrm>
            <a:off x="5975963" y="4264056"/>
            <a:ext cx="871500" cy="65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700">
                <a:latin typeface="Rubik"/>
                <a:ea typeface="Rubik"/>
                <a:cs typeface="Rubik"/>
                <a:sym typeface="Rubik"/>
              </a:rPr>
              <a:t>Cabinet Unit Heater</a:t>
            </a:r>
            <a:endParaRPr b="1"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CUH-1, 2</a:t>
            </a:r>
            <a:endParaRPr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Hot water coil</a:t>
            </a:r>
            <a:endParaRPr b="1" sz="700">
              <a:latin typeface="Rubik"/>
              <a:ea typeface="Rubik"/>
              <a:cs typeface="Rubik"/>
              <a:sym typeface="Rubik"/>
            </a:endParaRPr>
          </a:p>
          <a:p>
            <a:pPr indent="0" lvl="0" marL="0" rtl="0" algn="l">
              <a:spcBef>
                <a:spcPts val="0"/>
              </a:spcBef>
              <a:spcAft>
                <a:spcPts val="0"/>
              </a:spcAft>
              <a:buNone/>
            </a:pPr>
            <a:r>
              <a:t/>
            </a:r>
            <a:endParaRPr sz="500">
              <a:latin typeface="Rubik"/>
              <a:ea typeface="Rubik"/>
              <a:cs typeface="Rubik"/>
              <a:sym typeface="Rubik"/>
            </a:endParaRPr>
          </a:p>
          <a:p>
            <a:pPr indent="0" lvl="0" marL="0" rtl="0" algn="l">
              <a:spcBef>
                <a:spcPts val="0"/>
              </a:spcBef>
              <a:spcAft>
                <a:spcPts val="0"/>
              </a:spcAft>
              <a:buNone/>
            </a:pPr>
            <a:r>
              <a:t/>
            </a:r>
            <a:endParaRPr sz="500">
              <a:latin typeface="Rubik"/>
              <a:ea typeface="Rubik"/>
              <a:cs typeface="Rubik"/>
              <a:sym typeface="Rubik"/>
            </a:endParaRPr>
          </a:p>
        </p:txBody>
      </p:sp>
      <p:cxnSp>
        <p:nvCxnSpPr>
          <p:cNvPr id="542" name="Google Shape;542;p51"/>
          <p:cNvCxnSpPr/>
          <p:nvPr/>
        </p:nvCxnSpPr>
        <p:spPr>
          <a:xfrm>
            <a:off x="6612538" y="1881450"/>
            <a:ext cx="871500" cy="0"/>
          </a:xfrm>
          <a:prstGeom prst="straightConnector1">
            <a:avLst/>
          </a:prstGeom>
          <a:noFill/>
          <a:ln cap="flat" cmpd="sng" w="9525">
            <a:solidFill>
              <a:schemeClr val="dk1"/>
            </a:solidFill>
            <a:prstDash val="solid"/>
            <a:round/>
            <a:headEnd len="med" w="med" type="oval"/>
            <a:tailEnd len="med" w="med" type="oval"/>
          </a:ln>
        </p:spPr>
      </p:cxnSp>
      <p:cxnSp>
        <p:nvCxnSpPr>
          <p:cNvPr id="543" name="Google Shape;543;p51"/>
          <p:cNvCxnSpPr>
            <a:endCxn id="533" idx="1"/>
          </p:cNvCxnSpPr>
          <p:nvPr/>
        </p:nvCxnSpPr>
        <p:spPr>
          <a:xfrm flipH="1" rot="10800000">
            <a:off x="6602988" y="2387113"/>
            <a:ext cx="859500" cy="9900"/>
          </a:xfrm>
          <a:prstGeom prst="straightConnector1">
            <a:avLst/>
          </a:prstGeom>
          <a:noFill/>
          <a:ln cap="flat" cmpd="sng" w="9525">
            <a:solidFill>
              <a:schemeClr val="dk1"/>
            </a:solidFill>
            <a:prstDash val="solid"/>
            <a:round/>
            <a:headEnd len="med" w="med" type="oval"/>
            <a:tailEnd len="med" w="med" type="oval"/>
          </a:ln>
        </p:spPr>
      </p:cxnSp>
      <p:cxnSp>
        <p:nvCxnSpPr>
          <p:cNvPr id="544" name="Google Shape;544;p51"/>
          <p:cNvCxnSpPr/>
          <p:nvPr/>
        </p:nvCxnSpPr>
        <p:spPr>
          <a:xfrm>
            <a:off x="6612538" y="3185250"/>
            <a:ext cx="871500" cy="0"/>
          </a:xfrm>
          <a:prstGeom prst="straightConnector1">
            <a:avLst/>
          </a:prstGeom>
          <a:noFill/>
          <a:ln cap="flat" cmpd="sng" w="9525">
            <a:solidFill>
              <a:schemeClr val="dk1"/>
            </a:solidFill>
            <a:prstDash val="solid"/>
            <a:round/>
            <a:headEnd len="med" w="med" type="oval"/>
            <a:tailEnd len="med" w="med" type="oval"/>
          </a:ln>
        </p:spPr>
      </p:cxnSp>
      <p:cxnSp>
        <p:nvCxnSpPr>
          <p:cNvPr id="545" name="Google Shape;545;p51"/>
          <p:cNvCxnSpPr>
            <a:endCxn id="535" idx="1"/>
          </p:cNvCxnSpPr>
          <p:nvPr/>
        </p:nvCxnSpPr>
        <p:spPr>
          <a:xfrm>
            <a:off x="6829913" y="3754613"/>
            <a:ext cx="641100" cy="1200"/>
          </a:xfrm>
          <a:prstGeom prst="straightConnector1">
            <a:avLst/>
          </a:prstGeom>
          <a:noFill/>
          <a:ln cap="flat" cmpd="sng" w="9525">
            <a:solidFill>
              <a:schemeClr val="dk1"/>
            </a:solidFill>
            <a:prstDash val="solid"/>
            <a:round/>
            <a:headEnd len="med" w="med" type="oval"/>
            <a:tailEnd len="med" w="med" type="oval"/>
          </a:ln>
        </p:spPr>
      </p:cxnSp>
      <p:sp>
        <p:nvSpPr>
          <p:cNvPr id="546" name="Google Shape;546;p51"/>
          <p:cNvSpPr/>
          <p:nvPr/>
        </p:nvSpPr>
        <p:spPr>
          <a:xfrm>
            <a:off x="6933013" y="4434025"/>
            <a:ext cx="184200" cy="1191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7" name="Google Shape;547;p51"/>
          <p:cNvCxnSpPr/>
          <p:nvPr/>
        </p:nvCxnSpPr>
        <p:spPr>
          <a:xfrm rot="10800000">
            <a:off x="7141713" y="4491375"/>
            <a:ext cx="375300" cy="1800"/>
          </a:xfrm>
          <a:prstGeom prst="straightConnector1">
            <a:avLst/>
          </a:prstGeom>
          <a:noFill/>
          <a:ln cap="flat" cmpd="sng" w="9525">
            <a:solidFill>
              <a:schemeClr val="dk1"/>
            </a:solidFill>
            <a:prstDash val="solid"/>
            <a:round/>
            <a:headEnd len="med" w="med" type="oval"/>
            <a:tailEnd len="med" w="med" type="none"/>
          </a:ln>
        </p:spPr>
      </p:cxnSp>
      <p:cxnSp>
        <p:nvCxnSpPr>
          <p:cNvPr id="548" name="Google Shape;548;p51"/>
          <p:cNvCxnSpPr/>
          <p:nvPr/>
        </p:nvCxnSpPr>
        <p:spPr>
          <a:xfrm rot="10800000">
            <a:off x="7023613" y="4229250"/>
            <a:ext cx="3000" cy="166800"/>
          </a:xfrm>
          <a:prstGeom prst="straightConnector1">
            <a:avLst/>
          </a:prstGeom>
          <a:noFill/>
          <a:ln cap="flat" cmpd="sng" w="9525">
            <a:solidFill>
              <a:schemeClr val="dk1"/>
            </a:solidFill>
            <a:prstDash val="solid"/>
            <a:round/>
            <a:headEnd len="med" w="med" type="none"/>
            <a:tailEnd len="med" w="med" type="oval"/>
          </a:ln>
        </p:spPr>
      </p:cxnSp>
      <p:sp>
        <p:nvSpPr>
          <p:cNvPr id="549" name="Google Shape;549;p51"/>
          <p:cNvSpPr/>
          <p:nvPr/>
        </p:nvSpPr>
        <p:spPr>
          <a:xfrm>
            <a:off x="5693388" y="3795850"/>
            <a:ext cx="162000" cy="166800"/>
          </a:xfrm>
          <a:prstGeom prst="rect">
            <a:avLst/>
          </a:prstGeom>
          <a:solidFill>
            <a:srgbClr val="807583">
              <a:alpha val="72070"/>
            </a:srgbClr>
          </a:solidFill>
          <a:ln cap="flat" cmpd="sng" w="9525">
            <a:solidFill>
              <a:srgbClr val="80758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0" name="Google Shape;550;p51"/>
          <p:cNvCxnSpPr/>
          <p:nvPr/>
        </p:nvCxnSpPr>
        <p:spPr>
          <a:xfrm flipH="1" rot="-5400000">
            <a:off x="5769588" y="3891250"/>
            <a:ext cx="414300" cy="404700"/>
          </a:xfrm>
          <a:prstGeom prst="bentConnector3">
            <a:avLst>
              <a:gd fmla="val 50000" name="adj1"/>
            </a:avLst>
          </a:prstGeom>
          <a:noFill/>
          <a:ln cap="flat" cmpd="sng" w="9525">
            <a:solidFill>
              <a:schemeClr val="dk1"/>
            </a:solidFill>
            <a:prstDash val="solid"/>
            <a:round/>
            <a:headEnd len="med" w="med" type="oval"/>
            <a:tailEnd len="med" w="med" type="oval"/>
          </a:ln>
        </p:spPr>
      </p:cxnSp>
      <p:cxnSp>
        <p:nvCxnSpPr>
          <p:cNvPr id="551" name="Google Shape;551;p51"/>
          <p:cNvCxnSpPr/>
          <p:nvPr/>
        </p:nvCxnSpPr>
        <p:spPr>
          <a:xfrm rot="5400000">
            <a:off x="6096988" y="3690100"/>
            <a:ext cx="790800" cy="430800"/>
          </a:xfrm>
          <a:prstGeom prst="bentConnector3">
            <a:avLst>
              <a:gd fmla="val 50000" name="adj1"/>
            </a:avLst>
          </a:prstGeom>
          <a:noFill/>
          <a:ln cap="flat" cmpd="sng" w="9525">
            <a:solidFill>
              <a:schemeClr val="dk1"/>
            </a:solidFill>
            <a:prstDash val="solid"/>
            <a:round/>
            <a:headEnd len="med" w="med" type="oval"/>
            <a:tailEnd len="med" w="med" type="oval"/>
          </a:ln>
        </p:spPr>
      </p:cxnSp>
      <p:sp>
        <p:nvSpPr>
          <p:cNvPr id="552" name="Google Shape;552;p51"/>
          <p:cNvSpPr/>
          <p:nvPr/>
        </p:nvSpPr>
        <p:spPr>
          <a:xfrm>
            <a:off x="5202863" y="2681425"/>
            <a:ext cx="470991" cy="1291218"/>
          </a:xfrm>
          <a:custGeom>
            <a:rect b="b" l="l" r="r" t="t"/>
            <a:pathLst>
              <a:path extrusionOk="0" h="3020392" w="1231348">
                <a:moveTo>
                  <a:pt x="1203739" y="0"/>
                </a:moveTo>
                <a:lnTo>
                  <a:pt x="369956" y="0"/>
                </a:lnTo>
                <a:lnTo>
                  <a:pt x="369956" y="303696"/>
                </a:lnTo>
                <a:lnTo>
                  <a:pt x="0" y="303696"/>
                </a:lnTo>
                <a:lnTo>
                  <a:pt x="0" y="3020392"/>
                </a:lnTo>
                <a:lnTo>
                  <a:pt x="1231348" y="3020392"/>
                </a:lnTo>
                <a:lnTo>
                  <a:pt x="1203739" y="0"/>
                </a:lnTo>
                <a:close/>
              </a:path>
            </a:pathLst>
          </a:custGeom>
          <a:solidFill>
            <a:srgbClr val="B9D6E5">
              <a:alpha val="27930"/>
            </a:srgbClr>
          </a:solidFill>
          <a:ln cap="flat" cmpd="sng" w="9525">
            <a:solidFill>
              <a:srgbClr val="B9D6E5"/>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1100"/>
          </a:p>
        </p:txBody>
      </p:sp>
      <p:cxnSp>
        <p:nvCxnSpPr>
          <p:cNvPr id="553" name="Google Shape;553;p51"/>
          <p:cNvCxnSpPr/>
          <p:nvPr/>
        </p:nvCxnSpPr>
        <p:spPr>
          <a:xfrm>
            <a:off x="5469538" y="3624400"/>
            <a:ext cx="0" cy="681000"/>
          </a:xfrm>
          <a:prstGeom prst="straightConnector1">
            <a:avLst/>
          </a:prstGeom>
          <a:noFill/>
          <a:ln cap="flat" cmpd="sng" w="9525">
            <a:solidFill>
              <a:schemeClr val="dk1"/>
            </a:solidFill>
            <a:prstDash val="solid"/>
            <a:round/>
            <a:headEnd len="med" w="med" type="oval"/>
            <a:tailEnd len="med" w="med" type="oval"/>
          </a:ln>
        </p:spPr>
      </p:cxnSp>
      <p:cxnSp>
        <p:nvCxnSpPr>
          <p:cNvPr id="554" name="Google Shape;554;p51"/>
          <p:cNvCxnSpPr/>
          <p:nvPr/>
        </p:nvCxnSpPr>
        <p:spPr>
          <a:xfrm>
            <a:off x="4761463" y="3624400"/>
            <a:ext cx="0" cy="681000"/>
          </a:xfrm>
          <a:prstGeom prst="straightConnector1">
            <a:avLst/>
          </a:prstGeom>
          <a:noFill/>
          <a:ln cap="flat" cmpd="sng" w="9525">
            <a:solidFill>
              <a:schemeClr val="dk1"/>
            </a:solidFill>
            <a:prstDash val="solid"/>
            <a:round/>
            <a:headEnd len="med" w="med" type="oval"/>
            <a:tailEnd len="med" w="med" type="oval"/>
          </a:ln>
        </p:spPr>
      </p:cxnSp>
      <p:cxnSp>
        <p:nvCxnSpPr>
          <p:cNvPr id="555" name="Google Shape;555;p51"/>
          <p:cNvCxnSpPr/>
          <p:nvPr/>
        </p:nvCxnSpPr>
        <p:spPr>
          <a:xfrm>
            <a:off x="3716938" y="3195775"/>
            <a:ext cx="0" cy="1109700"/>
          </a:xfrm>
          <a:prstGeom prst="straightConnector1">
            <a:avLst/>
          </a:prstGeom>
          <a:noFill/>
          <a:ln cap="flat" cmpd="sng" w="9525">
            <a:solidFill>
              <a:schemeClr val="dk1"/>
            </a:solidFill>
            <a:prstDash val="solid"/>
            <a:round/>
            <a:headEnd len="med" w="med" type="oval"/>
            <a:tailEnd len="med" w="med" type="oval"/>
          </a:ln>
        </p:spPr>
      </p:cxnSp>
      <p:cxnSp>
        <p:nvCxnSpPr>
          <p:cNvPr id="556" name="Google Shape;556;p51"/>
          <p:cNvCxnSpPr/>
          <p:nvPr/>
        </p:nvCxnSpPr>
        <p:spPr>
          <a:xfrm flipH="1" rot="10800000">
            <a:off x="3716938" y="3198163"/>
            <a:ext cx="1251000" cy="213600"/>
          </a:xfrm>
          <a:prstGeom prst="bentConnector3">
            <a:avLst>
              <a:gd fmla="val 100002" name="adj1"/>
            </a:avLst>
          </a:prstGeom>
          <a:noFill/>
          <a:ln cap="flat" cmpd="sng" w="9525">
            <a:solidFill>
              <a:schemeClr val="dk1"/>
            </a:solidFill>
            <a:prstDash val="solid"/>
            <a:round/>
            <a:headEnd len="med" w="med" type="none"/>
            <a:tailEnd len="med" w="med" type="oval"/>
          </a:ln>
        </p:spPr>
      </p:cxnSp>
      <p:cxnSp>
        <p:nvCxnSpPr>
          <p:cNvPr id="557" name="Google Shape;557;p51"/>
          <p:cNvCxnSpPr/>
          <p:nvPr/>
        </p:nvCxnSpPr>
        <p:spPr>
          <a:xfrm flipH="1">
            <a:off x="2626288" y="3919675"/>
            <a:ext cx="1071600" cy="357300"/>
          </a:xfrm>
          <a:prstGeom prst="bentConnector3">
            <a:avLst>
              <a:gd fmla="val 100581" name="adj1"/>
            </a:avLst>
          </a:prstGeom>
          <a:noFill/>
          <a:ln cap="flat" cmpd="sng" w="9525">
            <a:solidFill>
              <a:schemeClr val="dk1"/>
            </a:solidFill>
            <a:prstDash val="solid"/>
            <a:round/>
            <a:headEnd len="med" w="med" type="oval"/>
            <a:tailEnd len="med" w="med" type="oval"/>
          </a:ln>
        </p:spPr>
      </p:cxnSp>
      <p:cxnSp>
        <p:nvCxnSpPr>
          <p:cNvPr id="558" name="Google Shape;558;p51"/>
          <p:cNvCxnSpPr/>
          <p:nvPr/>
        </p:nvCxnSpPr>
        <p:spPr>
          <a:xfrm rot="10800000">
            <a:off x="1740488" y="2493013"/>
            <a:ext cx="0" cy="490500"/>
          </a:xfrm>
          <a:prstGeom prst="straightConnector1">
            <a:avLst/>
          </a:prstGeom>
          <a:noFill/>
          <a:ln cap="flat" cmpd="sng" w="9525">
            <a:solidFill>
              <a:schemeClr val="dk1"/>
            </a:solidFill>
            <a:prstDash val="solid"/>
            <a:round/>
            <a:headEnd len="med" w="med" type="oval"/>
            <a:tailEnd len="med" w="med" type="oval"/>
          </a:ln>
        </p:spPr>
      </p:cxnSp>
      <p:sp>
        <p:nvSpPr>
          <p:cNvPr id="559" name="Google Shape;559;p51"/>
          <p:cNvSpPr txBox="1"/>
          <p:nvPr/>
        </p:nvSpPr>
        <p:spPr>
          <a:xfrm>
            <a:off x="4189212" y="65350"/>
            <a:ext cx="1253100" cy="5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700">
                <a:latin typeface="Rubik"/>
                <a:ea typeface="Rubik"/>
                <a:cs typeface="Rubik"/>
                <a:sym typeface="Rubik"/>
              </a:rPr>
              <a:t>Laundry Make Up Air </a:t>
            </a:r>
            <a:endParaRPr b="1"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MAU-2</a:t>
            </a:r>
            <a:endParaRPr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Gas/Evap Cooling</a:t>
            </a:r>
            <a:endParaRPr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100% OSA</a:t>
            </a:r>
            <a:endParaRPr sz="700">
              <a:latin typeface="Rubik"/>
              <a:ea typeface="Rubik"/>
              <a:cs typeface="Rubik"/>
              <a:sym typeface="Rubik"/>
            </a:endParaRPr>
          </a:p>
          <a:p>
            <a:pPr indent="0" lvl="0" marL="0" rtl="0" algn="l">
              <a:spcBef>
                <a:spcPts val="0"/>
              </a:spcBef>
              <a:spcAft>
                <a:spcPts val="0"/>
              </a:spcAft>
              <a:buNone/>
            </a:pPr>
            <a:r>
              <a:rPr lang="en-GB" sz="700">
                <a:latin typeface="Rubik"/>
                <a:ea typeface="Rubik"/>
                <a:cs typeface="Rubik"/>
                <a:sym typeface="Rubik"/>
              </a:rPr>
              <a:t>2,665 cfm </a:t>
            </a:r>
            <a:endParaRPr sz="700">
              <a:latin typeface="Rubik"/>
              <a:ea typeface="Rubik"/>
              <a:cs typeface="Rubik"/>
              <a:sym typeface="Rubik"/>
            </a:endParaRPr>
          </a:p>
          <a:p>
            <a:pPr indent="0" lvl="0" marL="0" rtl="0" algn="l">
              <a:spcBef>
                <a:spcPts val="0"/>
              </a:spcBef>
              <a:spcAft>
                <a:spcPts val="0"/>
              </a:spcAft>
              <a:buNone/>
            </a:pPr>
            <a:r>
              <a:t/>
            </a:r>
            <a:endParaRPr b="1" sz="500">
              <a:latin typeface="Rubik"/>
              <a:ea typeface="Rubik"/>
              <a:cs typeface="Rubik"/>
              <a:sym typeface="Rubik"/>
            </a:endParaRPr>
          </a:p>
          <a:p>
            <a:pPr indent="0" lvl="0" marL="0" rtl="0" algn="l">
              <a:spcBef>
                <a:spcPts val="0"/>
              </a:spcBef>
              <a:spcAft>
                <a:spcPts val="0"/>
              </a:spcAft>
              <a:buNone/>
            </a:pPr>
            <a:r>
              <a:t/>
            </a:r>
            <a:endParaRPr b="1" sz="500">
              <a:latin typeface="Rubik"/>
              <a:ea typeface="Rubik"/>
              <a:cs typeface="Rubik"/>
              <a:sym typeface="Rubik"/>
            </a:endParaRPr>
          </a:p>
          <a:p>
            <a:pPr indent="0" lvl="0" marL="0" rtl="0" algn="l">
              <a:spcBef>
                <a:spcPts val="0"/>
              </a:spcBef>
              <a:spcAft>
                <a:spcPts val="0"/>
              </a:spcAft>
              <a:buNone/>
            </a:pPr>
            <a:r>
              <a:t/>
            </a:r>
            <a:endParaRPr sz="500">
              <a:latin typeface="Rubik"/>
              <a:ea typeface="Rubik"/>
              <a:cs typeface="Rubik"/>
              <a:sym typeface="Rubik"/>
            </a:endParaRPr>
          </a:p>
          <a:p>
            <a:pPr indent="0" lvl="0" marL="0" rtl="0" algn="l">
              <a:spcBef>
                <a:spcPts val="0"/>
              </a:spcBef>
              <a:spcAft>
                <a:spcPts val="0"/>
              </a:spcAft>
              <a:buNone/>
            </a:pPr>
            <a:r>
              <a:t/>
            </a:r>
            <a:endParaRPr sz="500">
              <a:latin typeface="Rubik"/>
              <a:ea typeface="Rubik"/>
              <a:cs typeface="Rubik"/>
              <a:sym typeface="Rubik"/>
            </a:endParaRPr>
          </a:p>
        </p:txBody>
      </p:sp>
      <p:cxnSp>
        <p:nvCxnSpPr>
          <p:cNvPr id="560" name="Google Shape;560;p51"/>
          <p:cNvCxnSpPr/>
          <p:nvPr/>
        </p:nvCxnSpPr>
        <p:spPr>
          <a:xfrm flipH="1" rot="5400000">
            <a:off x="4439338" y="782975"/>
            <a:ext cx="1157400" cy="1014300"/>
          </a:xfrm>
          <a:prstGeom prst="bentConnector3">
            <a:avLst>
              <a:gd fmla="val 410" name="adj1"/>
            </a:avLst>
          </a:prstGeom>
          <a:noFill/>
          <a:ln cap="flat" cmpd="sng" w="9525">
            <a:solidFill>
              <a:schemeClr val="dk1"/>
            </a:solidFill>
            <a:prstDash val="solid"/>
            <a:round/>
            <a:headEnd len="med" w="med" type="oval"/>
            <a:tailEnd len="med" w="med" type="oval"/>
          </a:ln>
        </p:spPr>
      </p:cxnSp>
      <p:pic>
        <p:nvPicPr>
          <p:cNvPr id="561" name="Google Shape;561;p51"/>
          <p:cNvPicPr preferRelativeResize="0"/>
          <p:nvPr/>
        </p:nvPicPr>
        <p:blipFill rotWithShape="1">
          <a:blip r:embed="rId4">
            <a:alphaModFix/>
          </a:blip>
          <a:srcRect b="-7596" l="0" r="0" t="0"/>
          <a:stretch/>
        </p:blipFill>
        <p:spPr>
          <a:xfrm>
            <a:off x="8417551" y="4547975"/>
            <a:ext cx="510675" cy="4884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52"/>
          <p:cNvSpPr txBox="1"/>
          <p:nvPr>
            <p:ph idx="12" type="sldNum"/>
          </p:nvPr>
        </p:nvSpPr>
        <p:spPr>
          <a:xfrm>
            <a:off x="8472458" y="91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sp>
        <p:nvSpPr>
          <p:cNvPr id="567" name="Google Shape;567;p52"/>
          <p:cNvSpPr txBox="1"/>
          <p:nvPr>
            <p:ph idx="1" type="body"/>
          </p:nvPr>
        </p:nvSpPr>
        <p:spPr>
          <a:xfrm>
            <a:off x="354825" y="1988813"/>
            <a:ext cx="4167000" cy="969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300"/>
              <a:t>Air handlers are at end of life and experiencing frequent failures. 100% OSA </a:t>
            </a:r>
            <a:r>
              <a:rPr lang="en-GB" sz="1300"/>
              <a:t>system</a:t>
            </a:r>
            <a:r>
              <a:rPr lang="en-GB" sz="1300"/>
              <a:t> serving 1985 section needs upgrades. </a:t>
            </a:r>
            <a:endParaRPr sz="1300"/>
          </a:p>
          <a:p>
            <a:pPr indent="0" lvl="0" marL="0" rtl="0" algn="l">
              <a:spcBef>
                <a:spcPts val="500"/>
              </a:spcBef>
              <a:spcAft>
                <a:spcPts val="0"/>
              </a:spcAft>
              <a:buNone/>
            </a:pPr>
            <a:r>
              <a:t/>
            </a:r>
            <a:endParaRPr/>
          </a:p>
          <a:p>
            <a:pPr indent="0" lvl="0" marL="0" rtl="0" algn="l">
              <a:spcBef>
                <a:spcPts val="500"/>
              </a:spcBef>
              <a:spcAft>
                <a:spcPts val="500"/>
              </a:spcAft>
              <a:buNone/>
            </a:pPr>
            <a:r>
              <a:t/>
            </a:r>
            <a:endParaRPr/>
          </a:p>
        </p:txBody>
      </p:sp>
      <p:sp>
        <p:nvSpPr>
          <p:cNvPr id="568" name="Google Shape;568;p52"/>
          <p:cNvSpPr txBox="1"/>
          <p:nvPr>
            <p:ph type="title"/>
          </p:nvPr>
        </p:nvSpPr>
        <p:spPr>
          <a:xfrm>
            <a:off x="354825" y="1170700"/>
            <a:ext cx="8472000" cy="254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GB"/>
              <a:t>Jail Building - Major Deficiencies</a:t>
            </a:r>
            <a:endParaRPr b="0"/>
          </a:p>
        </p:txBody>
      </p:sp>
      <p:sp>
        <p:nvSpPr>
          <p:cNvPr id="569" name="Google Shape;569;p52"/>
          <p:cNvSpPr txBox="1"/>
          <p:nvPr>
            <p:ph idx="2" type="subTitle"/>
          </p:nvPr>
        </p:nvSpPr>
        <p:spPr>
          <a:xfrm>
            <a:off x="354825" y="1691888"/>
            <a:ext cx="4167000" cy="179100"/>
          </a:xfrm>
          <a:prstGeom prst="rect">
            <a:avLst/>
          </a:prstGeom>
        </p:spPr>
        <p:txBody>
          <a:bodyPr anchorCtr="0" anchor="t" bIns="0" lIns="0" spcFirstLastPara="1" rIns="0" wrap="square" tIns="0">
            <a:noAutofit/>
          </a:bodyPr>
          <a:lstStyle/>
          <a:p>
            <a:pPr indent="0" lvl="0" marL="0" rtl="0" algn="l">
              <a:spcBef>
                <a:spcPts val="0"/>
              </a:spcBef>
              <a:spcAft>
                <a:spcPts val="1600"/>
              </a:spcAft>
              <a:buNone/>
            </a:pPr>
            <a:r>
              <a:rPr lang="en-GB" sz="1400"/>
              <a:t>Air Side HVAC</a:t>
            </a:r>
            <a:endParaRPr sz="1400"/>
          </a:p>
        </p:txBody>
      </p:sp>
      <p:sp>
        <p:nvSpPr>
          <p:cNvPr id="570" name="Google Shape;570;p52"/>
          <p:cNvSpPr txBox="1"/>
          <p:nvPr>
            <p:ph idx="3" type="body"/>
          </p:nvPr>
        </p:nvSpPr>
        <p:spPr>
          <a:xfrm>
            <a:off x="4740675" y="2002688"/>
            <a:ext cx="4167000" cy="969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GB" sz="1300">
                <a:solidFill>
                  <a:srgbClr val="000000"/>
                </a:solidFill>
              </a:rPr>
              <a:t>Chronic roof leaks require significant County staff time and resources. Core samples showed moisture damage under the membrane on the 1985 section.</a:t>
            </a:r>
            <a:endParaRPr sz="1100"/>
          </a:p>
          <a:p>
            <a:pPr indent="0" lvl="0" marL="0" rtl="0" algn="l">
              <a:spcBef>
                <a:spcPts val="0"/>
              </a:spcBef>
              <a:spcAft>
                <a:spcPts val="500"/>
              </a:spcAft>
              <a:buNone/>
            </a:pPr>
            <a:r>
              <a:t/>
            </a:r>
            <a:endParaRPr/>
          </a:p>
        </p:txBody>
      </p:sp>
      <p:sp>
        <p:nvSpPr>
          <p:cNvPr id="571" name="Google Shape;571;p52"/>
          <p:cNvSpPr txBox="1"/>
          <p:nvPr>
            <p:ph idx="4" type="subTitle"/>
          </p:nvPr>
        </p:nvSpPr>
        <p:spPr>
          <a:xfrm>
            <a:off x="4740675" y="1705763"/>
            <a:ext cx="4167000" cy="179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400"/>
              <a:t>Roof</a:t>
            </a:r>
            <a:endParaRPr sz="1400"/>
          </a:p>
          <a:p>
            <a:pPr indent="0" lvl="0" marL="0" rtl="0" algn="l">
              <a:spcBef>
                <a:spcPts val="1600"/>
              </a:spcBef>
              <a:spcAft>
                <a:spcPts val="1600"/>
              </a:spcAft>
              <a:buNone/>
            </a:pPr>
            <a:r>
              <a:t/>
            </a:r>
            <a:endParaRPr sz="1400"/>
          </a:p>
        </p:txBody>
      </p:sp>
      <p:sp>
        <p:nvSpPr>
          <p:cNvPr id="572" name="Google Shape;572;p52"/>
          <p:cNvSpPr txBox="1"/>
          <p:nvPr>
            <p:ph idx="6" type="subTitle"/>
          </p:nvPr>
        </p:nvSpPr>
        <p:spPr>
          <a:xfrm>
            <a:off x="336000" y="2927375"/>
            <a:ext cx="4167000" cy="179100"/>
          </a:xfrm>
          <a:prstGeom prst="rect">
            <a:avLst/>
          </a:prstGeom>
        </p:spPr>
        <p:txBody>
          <a:bodyPr anchorCtr="0" anchor="t" bIns="0" lIns="0" spcFirstLastPara="1" rIns="0" wrap="square" tIns="0">
            <a:noAutofit/>
          </a:bodyPr>
          <a:lstStyle/>
          <a:p>
            <a:pPr indent="0" lvl="0" marL="0" rtl="0" algn="l">
              <a:spcBef>
                <a:spcPts val="0"/>
              </a:spcBef>
              <a:spcAft>
                <a:spcPts val="1600"/>
              </a:spcAft>
              <a:buNone/>
            </a:pPr>
            <a:r>
              <a:rPr lang="en-GB" sz="1400"/>
              <a:t>Building Automation Controls</a:t>
            </a:r>
            <a:endParaRPr sz="1400"/>
          </a:p>
        </p:txBody>
      </p:sp>
      <p:sp>
        <p:nvSpPr>
          <p:cNvPr id="573" name="Google Shape;573;p52"/>
          <p:cNvSpPr txBox="1"/>
          <p:nvPr>
            <p:ph idx="8" type="subTitle"/>
          </p:nvPr>
        </p:nvSpPr>
        <p:spPr>
          <a:xfrm>
            <a:off x="4721850" y="2941250"/>
            <a:ext cx="4167000" cy="179100"/>
          </a:xfrm>
          <a:prstGeom prst="rect">
            <a:avLst/>
          </a:prstGeom>
        </p:spPr>
        <p:txBody>
          <a:bodyPr anchorCtr="0" anchor="t" bIns="0" lIns="0" spcFirstLastPara="1" rIns="0" wrap="square" tIns="0">
            <a:noAutofit/>
          </a:bodyPr>
          <a:lstStyle/>
          <a:p>
            <a:pPr indent="0" lvl="0" marL="0" rtl="0" algn="l">
              <a:spcBef>
                <a:spcPts val="0"/>
              </a:spcBef>
              <a:spcAft>
                <a:spcPts val="1600"/>
              </a:spcAft>
              <a:buNone/>
            </a:pPr>
            <a:r>
              <a:rPr lang="en-GB" sz="1400"/>
              <a:t>Domestic Water Piping &amp; Inefficient Lighting</a:t>
            </a:r>
            <a:endParaRPr sz="1400"/>
          </a:p>
        </p:txBody>
      </p:sp>
      <p:sp>
        <p:nvSpPr>
          <p:cNvPr id="574" name="Google Shape;574;p52"/>
          <p:cNvSpPr txBox="1"/>
          <p:nvPr>
            <p:ph idx="5" type="body"/>
          </p:nvPr>
        </p:nvSpPr>
        <p:spPr>
          <a:xfrm>
            <a:off x="336000" y="3224300"/>
            <a:ext cx="4167000" cy="10701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GB" sz="1300">
                <a:solidFill>
                  <a:srgbClr val="000000"/>
                </a:solidFill>
              </a:rPr>
              <a:t>Controls system is obsolete and unsupported. It is too old to find replacement parts. It is difficult to use and its capabilities are very limited. Same obsolete controls operate smoke purge system in the event of a fire. </a:t>
            </a:r>
            <a:endParaRPr sz="1100"/>
          </a:p>
          <a:p>
            <a:pPr indent="0" lvl="0" marL="0" rtl="0" algn="l">
              <a:spcBef>
                <a:spcPts val="0"/>
              </a:spcBef>
              <a:spcAft>
                <a:spcPts val="500"/>
              </a:spcAft>
              <a:buNone/>
            </a:pPr>
            <a:r>
              <a:t/>
            </a:r>
            <a:endParaRPr/>
          </a:p>
        </p:txBody>
      </p:sp>
      <p:sp>
        <p:nvSpPr>
          <p:cNvPr id="575" name="Google Shape;575;p52"/>
          <p:cNvSpPr txBox="1"/>
          <p:nvPr>
            <p:ph idx="7" type="body"/>
          </p:nvPr>
        </p:nvSpPr>
        <p:spPr>
          <a:xfrm>
            <a:off x="4721850" y="3238175"/>
            <a:ext cx="4167000" cy="10899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GB" sz="1300">
                <a:solidFill>
                  <a:srgbClr val="000000"/>
                </a:solidFill>
              </a:rPr>
              <a:t>Chronic domestic water leaks, especially in 1985 section. </a:t>
            </a:r>
            <a:endParaRPr sz="1300">
              <a:solidFill>
                <a:srgbClr val="000000"/>
              </a:solidFill>
            </a:endParaRPr>
          </a:p>
          <a:p>
            <a:pPr indent="0" lvl="0" marL="0" rtl="0" algn="l">
              <a:lnSpc>
                <a:spcPct val="100000"/>
              </a:lnSpc>
              <a:spcBef>
                <a:spcPts val="0"/>
              </a:spcBef>
              <a:spcAft>
                <a:spcPts val="0"/>
              </a:spcAft>
              <a:buNone/>
            </a:pPr>
            <a:r>
              <a:rPr lang="en-GB" sz="1300">
                <a:solidFill>
                  <a:srgbClr val="000000"/>
                </a:solidFill>
              </a:rPr>
              <a:t>Lighting is inefficient T8s with ballasts. High energy use and maintenance costs. </a:t>
            </a:r>
            <a:endParaRPr sz="1300">
              <a:solidFill>
                <a:srgbClr val="000000"/>
              </a:solidFill>
            </a:endParaRPr>
          </a:p>
          <a:p>
            <a:pPr indent="0" lvl="0" marL="0" rtl="0" algn="l">
              <a:spcBef>
                <a:spcPts val="0"/>
              </a:spcBef>
              <a:spcAft>
                <a:spcPts val="500"/>
              </a:spcAft>
              <a:buNone/>
            </a:pPr>
            <a:r>
              <a:t/>
            </a:r>
            <a:endParaRPr/>
          </a:p>
        </p:txBody>
      </p:sp>
      <p:sp>
        <p:nvSpPr>
          <p:cNvPr id="576" name="Google Shape;576;p52"/>
          <p:cNvSpPr txBox="1"/>
          <p:nvPr/>
        </p:nvSpPr>
        <p:spPr>
          <a:xfrm>
            <a:off x="938250" y="4243875"/>
            <a:ext cx="75342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500">
                <a:latin typeface="Rubik"/>
                <a:ea typeface="Rubik"/>
                <a:cs typeface="Rubik"/>
                <a:sym typeface="Rubik"/>
              </a:rPr>
              <a:t>Facilities department  estimates it spends $200,000+ annually </a:t>
            </a:r>
            <a:endParaRPr b="1" sz="1500">
              <a:latin typeface="Rubik"/>
              <a:ea typeface="Rubik"/>
              <a:cs typeface="Rubik"/>
              <a:sym typeface="Rubik"/>
            </a:endParaRPr>
          </a:p>
          <a:p>
            <a:pPr indent="0" lvl="0" marL="0" rtl="0" algn="ctr">
              <a:spcBef>
                <a:spcPts val="0"/>
              </a:spcBef>
              <a:spcAft>
                <a:spcPts val="0"/>
              </a:spcAft>
              <a:buNone/>
            </a:pPr>
            <a:r>
              <a:rPr b="1" lang="en-GB" sz="1500">
                <a:latin typeface="Rubik"/>
                <a:ea typeface="Rubik"/>
                <a:cs typeface="Rubik"/>
                <a:sym typeface="Rubik"/>
              </a:rPr>
              <a:t>on break/fix maintenance projects at the Jail.</a:t>
            </a:r>
            <a:endParaRPr b="1" sz="1500">
              <a:latin typeface="Rubik"/>
              <a:ea typeface="Rubik"/>
              <a:cs typeface="Rubik"/>
              <a:sym typeface="Rubik"/>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E9E9E9"/>
      </a:dk2>
      <a:lt2>
        <a:srgbClr val="8BAE46"/>
      </a:lt2>
      <a:accent1>
        <a:srgbClr val="41728A"/>
      </a:accent1>
      <a:accent2>
        <a:srgbClr val="FFC81E"/>
      </a:accent2>
      <a:accent3>
        <a:srgbClr val="183544"/>
      </a:accent3>
      <a:accent4>
        <a:srgbClr val="91BACF"/>
      </a:accent4>
      <a:accent5>
        <a:srgbClr val="FFE17A"/>
      </a:accent5>
      <a:accent6>
        <a:srgbClr val="E05A2B"/>
      </a:accent6>
      <a:hlink>
        <a:srgbClr val="548FA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